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a Ramírez" initials="CR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DB2B6-C835-4364-B195-3ADAF7E822AD}" v="441" dt="2019-04-23T14:33:48.238"/>
  </p1510:revLst>
</p1510:revInfo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Ramírez" userId="dcf22c84-5148-4996-81a6-b8ea3a0105af" providerId="ADAL" clId="{52BDB2B6-C835-4364-B195-3ADAF7E822AD}"/>
    <pc:docChg chg="undo custSel mod addSld delSld modSld">
      <pc:chgData name="Clara Ramírez" userId="dcf22c84-5148-4996-81a6-b8ea3a0105af" providerId="ADAL" clId="{52BDB2B6-C835-4364-B195-3ADAF7E822AD}" dt="2019-05-07T20:11:20.426" v="2216" actId="20577"/>
      <pc:docMkLst>
        <pc:docMk/>
      </pc:docMkLst>
      <pc:sldChg chg="modSp">
        <pc:chgData name="Clara Ramírez" userId="dcf22c84-5148-4996-81a6-b8ea3a0105af" providerId="ADAL" clId="{52BDB2B6-C835-4364-B195-3ADAF7E822AD}" dt="2019-04-23T14:11:56.719" v="1945" actId="20577"/>
        <pc:sldMkLst>
          <pc:docMk/>
          <pc:sldMk cId="1168778660" sldId="260"/>
        </pc:sldMkLst>
        <pc:spChg chg="mod">
          <ac:chgData name="Clara Ramírez" userId="dcf22c84-5148-4996-81a6-b8ea3a0105af" providerId="ADAL" clId="{52BDB2B6-C835-4364-B195-3ADAF7E822AD}" dt="2019-04-23T14:11:56.719" v="1945" actId="20577"/>
          <ac:spMkLst>
            <pc:docMk/>
            <pc:sldMk cId="1168778660" sldId="260"/>
            <ac:spMk id="3" creationId="{D62F3E75-8AA6-4E6A-974A-1E50CB747509}"/>
          </ac:spMkLst>
        </pc:spChg>
      </pc:sldChg>
      <pc:sldChg chg="modSp">
        <pc:chgData name="Clara Ramírez" userId="dcf22c84-5148-4996-81a6-b8ea3a0105af" providerId="ADAL" clId="{52BDB2B6-C835-4364-B195-3ADAF7E822AD}" dt="2019-04-23T14:33:48.238" v="2213" actId="20577"/>
        <pc:sldMkLst>
          <pc:docMk/>
          <pc:sldMk cId="2053541956" sldId="261"/>
        </pc:sldMkLst>
        <pc:graphicFrameChg chg="mod">
          <ac:chgData name="Clara Ramírez" userId="dcf22c84-5148-4996-81a6-b8ea3a0105af" providerId="ADAL" clId="{52BDB2B6-C835-4364-B195-3ADAF7E822AD}" dt="2019-04-23T14:33:48.238" v="2213" actId="20577"/>
          <ac:graphicFrameMkLst>
            <pc:docMk/>
            <pc:sldMk cId="2053541956" sldId="261"/>
            <ac:graphicFrameMk id="10" creationId="{81E6E216-B41A-457E-9A51-1BCFC7456E70}"/>
          </ac:graphicFrameMkLst>
        </pc:graphicFrameChg>
      </pc:sldChg>
      <pc:sldChg chg="modSp">
        <pc:chgData name="Clara Ramírez" userId="dcf22c84-5148-4996-81a6-b8ea3a0105af" providerId="ADAL" clId="{52BDB2B6-C835-4364-B195-3ADAF7E822AD}" dt="2019-04-22T19:17:43.415" v="1923" actId="27636"/>
        <pc:sldMkLst>
          <pc:docMk/>
          <pc:sldMk cId="389936" sldId="262"/>
        </pc:sldMkLst>
        <pc:spChg chg="mod">
          <ac:chgData name="Clara Ramírez" userId="dcf22c84-5148-4996-81a6-b8ea3a0105af" providerId="ADAL" clId="{52BDB2B6-C835-4364-B195-3ADAF7E822AD}" dt="2019-04-22T19:17:43.415" v="1923" actId="27636"/>
          <ac:spMkLst>
            <pc:docMk/>
            <pc:sldMk cId="389936" sldId="262"/>
            <ac:spMk id="3" creationId="{B7278601-C44C-4D38-AE73-7C53E1E1FF98}"/>
          </ac:spMkLst>
        </pc:spChg>
      </pc:sldChg>
      <pc:sldChg chg="modSp">
        <pc:chgData name="Clara Ramírez" userId="dcf22c84-5148-4996-81a6-b8ea3a0105af" providerId="ADAL" clId="{52BDB2B6-C835-4364-B195-3ADAF7E822AD}" dt="2019-05-07T20:11:20.426" v="2216" actId="20577"/>
        <pc:sldMkLst>
          <pc:docMk/>
          <pc:sldMk cId="1030156427" sldId="267"/>
        </pc:sldMkLst>
        <pc:spChg chg="mod">
          <ac:chgData name="Clara Ramírez" userId="dcf22c84-5148-4996-81a6-b8ea3a0105af" providerId="ADAL" clId="{52BDB2B6-C835-4364-B195-3ADAF7E822AD}" dt="2019-05-07T20:11:20.426" v="2216" actId="20577"/>
          <ac:spMkLst>
            <pc:docMk/>
            <pc:sldMk cId="1030156427" sldId="267"/>
            <ac:spMk id="2" creationId="{DEE4BDFF-6EA8-42B2-A78B-5A7F97762C79}"/>
          </ac:spMkLst>
        </pc:spChg>
      </pc:sldChg>
      <pc:sldChg chg="addSp modSp mod setBg">
        <pc:chgData name="Clara Ramírez" userId="dcf22c84-5148-4996-81a6-b8ea3a0105af" providerId="ADAL" clId="{52BDB2B6-C835-4364-B195-3ADAF7E822AD}" dt="2019-04-22T15:55:43.378" v="88" actId="14100"/>
        <pc:sldMkLst>
          <pc:docMk/>
          <pc:sldMk cId="1531183643" sldId="269"/>
        </pc:sldMkLst>
        <pc:spChg chg="mod">
          <ac:chgData name="Clara Ramírez" userId="dcf22c84-5148-4996-81a6-b8ea3a0105af" providerId="ADAL" clId="{52BDB2B6-C835-4364-B195-3ADAF7E822AD}" dt="2019-04-22T15:55:36.787" v="87" actId="14100"/>
          <ac:spMkLst>
            <pc:docMk/>
            <pc:sldMk cId="1531183643" sldId="269"/>
            <ac:spMk id="2" creationId="{CC2F2BE6-3F00-47B4-BD03-7F6C6322CDAF}"/>
          </ac:spMkLst>
        </pc:spChg>
        <pc:spChg chg="mod">
          <ac:chgData name="Clara Ramírez" userId="dcf22c84-5148-4996-81a6-b8ea3a0105af" providerId="ADAL" clId="{52BDB2B6-C835-4364-B195-3ADAF7E822AD}" dt="2019-04-22T15:55:43.378" v="88" actId="14100"/>
          <ac:spMkLst>
            <pc:docMk/>
            <pc:sldMk cId="1531183643" sldId="269"/>
            <ac:spMk id="3" creationId="{987A1119-3828-4F13-A0F9-310D92BC0229}"/>
          </ac:spMkLst>
        </pc:spChg>
        <pc:spChg chg="add">
          <ac:chgData name="Clara Ramírez" userId="dcf22c84-5148-4996-81a6-b8ea3a0105af" providerId="ADAL" clId="{52BDB2B6-C835-4364-B195-3ADAF7E822AD}" dt="2019-04-22T15:53:37.441" v="0" actId="26606"/>
          <ac:spMkLst>
            <pc:docMk/>
            <pc:sldMk cId="1531183643" sldId="269"/>
            <ac:spMk id="9" creationId="{AFA67CD3-AB4E-4A7A-BEB8-53C445D8C44E}"/>
          </ac:spMkLst>
        </pc:spChg>
        <pc:spChg chg="add">
          <ac:chgData name="Clara Ramírez" userId="dcf22c84-5148-4996-81a6-b8ea3a0105af" providerId="ADAL" clId="{52BDB2B6-C835-4364-B195-3ADAF7E822AD}" dt="2019-04-22T15:53:37.441" v="0" actId="26606"/>
          <ac:spMkLst>
            <pc:docMk/>
            <pc:sldMk cId="1531183643" sldId="269"/>
            <ac:spMk id="13" creationId="{339C8D78-A644-462F-B674-F440635E5353}"/>
          </ac:spMkLst>
        </pc:spChg>
        <pc:picChg chg="mod ord">
          <ac:chgData name="Clara Ramírez" userId="dcf22c84-5148-4996-81a6-b8ea3a0105af" providerId="ADAL" clId="{52BDB2B6-C835-4364-B195-3ADAF7E822AD}" dt="2019-04-22T15:53:37.441" v="0" actId="26606"/>
          <ac:picMkLst>
            <pc:docMk/>
            <pc:sldMk cId="1531183643" sldId="269"/>
            <ac:picMk id="4" creationId="{05ED6A07-B047-45CB-A674-22B6FA3E4709}"/>
          </ac:picMkLst>
        </pc:picChg>
        <pc:picChg chg="add">
          <ac:chgData name="Clara Ramírez" userId="dcf22c84-5148-4996-81a6-b8ea3a0105af" providerId="ADAL" clId="{52BDB2B6-C835-4364-B195-3ADAF7E822AD}" dt="2019-04-22T15:53:37.441" v="0" actId="26606"/>
          <ac:picMkLst>
            <pc:docMk/>
            <pc:sldMk cId="1531183643" sldId="269"/>
            <ac:picMk id="11" creationId="{07CF545F-9C2E-4446-97CD-AD92990C2B68}"/>
          </ac:picMkLst>
        </pc:picChg>
      </pc:sldChg>
      <pc:sldChg chg="addSp delSp modSp add">
        <pc:chgData name="Clara Ramírez" userId="dcf22c84-5148-4996-81a6-b8ea3a0105af" providerId="ADAL" clId="{52BDB2B6-C835-4364-B195-3ADAF7E822AD}" dt="2019-04-22T16:31:09.162" v="1646" actId="1076"/>
        <pc:sldMkLst>
          <pc:docMk/>
          <pc:sldMk cId="2903134738" sldId="270"/>
        </pc:sldMkLst>
        <pc:spChg chg="mod">
          <ac:chgData name="Clara Ramírez" userId="dcf22c84-5148-4996-81a6-b8ea3a0105af" providerId="ADAL" clId="{52BDB2B6-C835-4364-B195-3ADAF7E822AD}" dt="2019-04-22T16:17:49.851" v="974" actId="255"/>
          <ac:spMkLst>
            <pc:docMk/>
            <pc:sldMk cId="2903134738" sldId="270"/>
            <ac:spMk id="2" creationId="{FB283D80-EE5C-4747-BC5B-4FBA11F8FA6C}"/>
          </ac:spMkLst>
        </pc:spChg>
        <pc:spChg chg="del">
          <ac:chgData name="Clara Ramírez" userId="dcf22c84-5148-4996-81a6-b8ea3a0105af" providerId="ADAL" clId="{52BDB2B6-C835-4364-B195-3ADAF7E822AD}" dt="2019-04-22T16:17:56.238" v="975"/>
          <ac:spMkLst>
            <pc:docMk/>
            <pc:sldMk cId="2903134738" sldId="270"/>
            <ac:spMk id="3" creationId="{9A1FE834-15AF-4484-B577-0AD8D756BBD5}"/>
          </ac:spMkLst>
        </pc:spChg>
        <pc:spChg chg="add mod">
          <ac:chgData name="Clara Ramírez" userId="dcf22c84-5148-4996-81a6-b8ea3a0105af" providerId="ADAL" clId="{52BDB2B6-C835-4364-B195-3ADAF7E822AD}" dt="2019-04-22T16:19:35.269" v="993" actId="255"/>
          <ac:spMkLst>
            <pc:docMk/>
            <pc:sldMk cId="2903134738" sldId="270"/>
            <ac:spMk id="4" creationId="{6AD45D2E-0449-4446-9E9F-53A09D57CE25}"/>
          </ac:spMkLst>
        </pc:spChg>
        <pc:spChg chg="add del mod">
          <ac:chgData name="Clara Ramírez" userId="dcf22c84-5148-4996-81a6-b8ea3a0105af" providerId="ADAL" clId="{52BDB2B6-C835-4364-B195-3ADAF7E822AD}" dt="2019-04-22T16:19:15.532" v="976" actId="931"/>
          <ac:spMkLst>
            <pc:docMk/>
            <pc:sldMk cId="2903134738" sldId="270"/>
            <ac:spMk id="5" creationId="{351F390B-063D-46F5-AB20-B1E558B00DCA}"/>
          </ac:spMkLst>
        </pc:spChg>
        <pc:spChg chg="add del mod">
          <ac:chgData name="Clara Ramírez" userId="dcf22c84-5148-4996-81a6-b8ea3a0105af" providerId="ADAL" clId="{52BDB2B6-C835-4364-B195-3ADAF7E822AD}" dt="2019-04-22T16:21:48.390" v="1177" actId="255"/>
          <ac:spMkLst>
            <pc:docMk/>
            <pc:sldMk cId="2903134738" sldId="270"/>
            <ac:spMk id="6" creationId="{70082B6C-E2AB-46E3-BE48-30E267B71021}"/>
          </ac:spMkLst>
        </pc:spChg>
        <pc:spChg chg="add del mod">
          <ac:chgData name="Clara Ramírez" userId="dcf22c84-5148-4996-81a6-b8ea3a0105af" providerId="ADAL" clId="{52BDB2B6-C835-4364-B195-3ADAF7E822AD}" dt="2019-04-22T16:19:59.811" v="994" actId="931"/>
          <ac:spMkLst>
            <pc:docMk/>
            <pc:sldMk cId="2903134738" sldId="270"/>
            <ac:spMk id="7" creationId="{878A3B57-7D9E-47AF-8052-78ED3F55627B}"/>
          </ac:spMkLst>
        </pc:spChg>
        <pc:spChg chg="add del mod">
          <ac:chgData name="Clara Ramírez" userId="dcf22c84-5148-4996-81a6-b8ea3a0105af" providerId="ADAL" clId="{52BDB2B6-C835-4364-B195-3ADAF7E822AD}" dt="2019-04-22T16:20:18.478" v="997"/>
          <ac:spMkLst>
            <pc:docMk/>
            <pc:sldMk cId="2903134738" sldId="270"/>
            <ac:spMk id="12" creationId="{B491091A-9AC9-4462-8A19-49E8B2BC0912}"/>
          </ac:spMkLst>
        </pc:spChg>
        <pc:spChg chg="add del mod">
          <ac:chgData name="Clara Ramírez" userId="dcf22c84-5148-4996-81a6-b8ea3a0105af" providerId="ADAL" clId="{52BDB2B6-C835-4364-B195-3ADAF7E822AD}" dt="2019-04-22T16:20:18.478" v="997"/>
          <ac:spMkLst>
            <pc:docMk/>
            <pc:sldMk cId="2903134738" sldId="270"/>
            <ac:spMk id="13" creationId="{DA332236-594C-4ECB-86EA-B76F75402EDF}"/>
          </ac:spMkLst>
        </pc:spChg>
        <pc:spChg chg="add del mod">
          <ac:chgData name="Clara Ramírez" userId="dcf22c84-5148-4996-81a6-b8ea3a0105af" providerId="ADAL" clId="{52BDB2B6-C835-4364-B195-3ADAF7E822AD}" dt="2019-04-22T16:20:18.478" v="997"/>
          <ac:spMkLst>
            <pc:docMk/>
            <pc:sldMk cId="2903134738" sldId="270"/>
            <ac:spMk id="14" creationId="{36D94AC9-3923-44D4-BC23-351A637FCF8F}"/>
          </ac:spMkLst>
        </pc:spChg>
        <pc:spChg chg="add del mod">
          <ac:chgData name="Clara Ramírez" userId="dcf22c84-5148-4996-81a6-b8ea3a0105af" providerId="ADAL" clId="{52BDB2B6-C835-4364-B195-3ADAF7E822AD}" dt="2019-04-22T16:20:18.478" v="997"/>
          <ac:spMkLst>
            <pc:docMk/>
            <pc:sldMk cId="2903134738" sldId="270"/>
            <ac:spMk id="15" creationId="{BC4308A0-590E-4DE7-8282-94CE741DDE14}"/>
          </ac:spMkLst>
        </pc:spChg>
        <pc:spChg chg="add del mod">
          <ac:chgData name="Clara Ramírez" userId="dcf22c84-5148-4996-81a6-b8ea3a0105af" providerId="ADAL" clId="{52BDB2B6-C835-4364-B195-3ADAF7E822AD}" dt="2019-04-22T16:20:18.478" v="997"/>
          <ac:spMkLst>
            <pc:docMk/>
            <pc:sldMk cId="2903134738" sldId="270"/>
            <ac:spMk id="16" creationId="{6CD2BF3F-44AD-4185-9984-68AE56104D68}"/>
          </ac:spMkLst>
        </pc:spChg>
        <pc:spChg chg="add mod">
          <ac:chgData name="Clara Ramírez" userId="dcf22c84-5148-4996-81a6-b8ea3a0105af" providerId="ADAL" clId="{52BDB2B6-C835-4364-B195-3ADAF7E822AD}" dt="2019-04-22T16:21:31.877" v="1165" actId="255"/>
          <ac:spMkLst>
            <pc:docMk/>
            <pc:sldMk cId="2903134738" sldId="270"/>
            <ac:spMk id="17" creationId="{AFB802DE-DBFC-4EAB-8088-3DECA53508CF}"/>
          </ac:spMkLst>
        </pc:spChg>
        <pc:spChg chg="add mod">
          <ac:chgData name="Clara Ramírez" userId="dcf22c84-5148-4996-81a6-b8ea3a0105af" providerId="ADAL" clId="{52BDB2B6-C835-4364-B195-3ADAF7E822AD}" dt="2019-04-22T16:31:09.162" v="1646" actId="1076"/>
          <ac:spMkLst>
            <pc:docMk/>
            <pc:sldMk cId="2903134738" sldId="270"/>
            <ac:spMk id="20" creationId="{948D7A6D-1A96-47CF-96DD-7395AA96D418}"/>
          </ac:spMkLst>
        </pc:spChg>
        <pc:picChg chg="add mod">
          <ac:chgData name="Clara Ramírez" userId="dcf22c84-5148-4996-81a6-b8ea3a0105af" providerId="ADAL" clId="{52BDB2B6-C835-4364-B195-3ADAF7E822AD}" dt="2019-04-22T16:19:20.852" v="977" actId="1076"/>
          <ac:picMkLst>
            <pc:docMk/>
            <pc:sldMk cId="2903134738" sldId="270"/>
            <ac:picMk id="9" creationId="{EF0F0078-09FC-439E-9865-4056E0989393}"/>
          </ac:picMkLst>
        </pc:picChg>
        <pc:picChg chg="add mod">
          <ac:chgData name="Clara Ramírez" userId="dcf22c84-5148-4996-81a6-b8ea3a0105af" providerId="ADAL" clId="{52BDB2B6-C835-4364-B195-3ADAF7E822AD}" dt="2019-04-22T16:20:03.421" v="995" actId="1076"/>
          <ac:picMkLst>
            <pc:docMk/>
            <pc:sldMk cId="2903134738" sldId="270"/>
            <ac:picMk id="11" creationId="{F8474544-5D72-4A60-8A12-C2D2AC5E40DD}"/>
          </ac:picMkLst>
        </pc:picChg>
        <pc:picChg chg="add mod">
          <ac:chgData name="Clara Ramírez" userId="dcf22c84-5148-4996-81a6-b8ea3a0105af" providerId="ADAL" clId="{52BDB2B6-C835-4364-B195-3ADAF7E822AD}" dt="2019-04-22T16:22:15.728" v="1179" actId="1076"/>
          <ac:picMkLst>
            <pc:docMk/>
            <pc:sldMk cId="2903134738" sldId="270"/>
            <ac:picMk id="19" creationId="{10E84DF2-5BA6-4254-8BA9-8E49568EAF82}"/>
          </ac:picMkLst>
        </pc:picChg>
        <pc:picChg chg="add mod">
          <ac:chgData name="Clara Ramírez" userId="dcf22c84-5148-4996-81a6-b8ea3a0105af" providerId="ADAL" clId="{52BDB2B6-C835-4364-B195-3ADAF7E822AD}" dt="2019-04-22T16:26:51.544" v="1461" actId="1076"/>
          <ac:picMkLst>
            <pc:docMk/>
            <pc:sldMk cId="2903134738" sldId="270"/>
            <ac:picMk id="21" creationId="{78FAB653-AB62-40DB-86F3-9DB8E68206B4}"/>
          </ac:picMkLst>
        </pc:picChg>
      </pc:sldChg>
      <pc:sldChg chg="addSp delSp modSp add mod setBg setClrOvrMap">
        <pc:chgData name="Clara Ramírez" userId="dcf22c84-5148-4996-81a6-b8ea3a0105af" providerId="ADAL" clId="{52BDB2B6-C835-4364-B195-3ADAF7E822AD}" dt="2019-04-23T14:25:41.703" v="2151" actId="20577"/>
        <pc:sldMkLst>
          <pc:docMk/>
          <pc:sldMk cId="2068178684" sldId="271"/>
        </pc:sldMkLst>
        <pc:spChg chg="mod ord">
          <ac:chgData name="Clara Ramírez" userId="dcf22c84-5148-4996-81a6-b8ea3a0105af" providerId="ADAL" clId="{52BDB2B6-C835-4364-B195-3ADAF7E822AD}" dt="2019-04-22T16:37:53.912" v="1920" actId="1076"/>
          <ac:spMkLst>
            <pc:docMk/>
            <pc:sldMk cId="2068178684" sldId="271"/>
            <ac:spMk id="2" creationId="{5DA67755-80FA-44A3-907F-8BFB27BAB50E}"/>
          </ac:spMkLst>
        </pc:spChg>
        <pc:spChg chg="del">
          <ac:chgData name="Clara Ramírez" userId="dcf22c84-5148-4996-81a6-b8ea3a0105af" providerId="ADAL" clId="{52BDB2B6-C835-4364-B195-3ADAF7E822AD}" dt="2019-04-22T16:29:25.579" v="1475"/>
          <ac:spMkLst>
            <pc:docMk/>
            <pc:sldMk cId="2068178684" sldId="271"/>
            <ac:spMk id="3" creationId="{22F0E26D-E81D-4659-A657-5FFC7053704B}"/>
          </ac:spMkLst>
        </pc:spChg>
        <pc:spChg chg="del">
          <ac:chgData name="Clara Ramírez" userId="dcf22c84-5148-4996-81a6-b8ea3a0105af" providerId="ADAL" clId="{52BDB2B6-C835-4364-B195-3ADAF7E822AD}" dt="2019-04-22T16:29:25.579" v="1475"/>
          <ac:spMkLst>
            <pc:docMk/>
            <pc:sldMk cId="2068178684" sldId="271"/>
            <ac:spMk id="4" creationId="{4F2334BA-8B7D-4E4F-9451-1C43B3528D7B}"/>
          </ac:spMkLst>
        </pc:spChg>
        <pc:spChg chg="del">
          <ac:chgData name="Clara Ramírez" userId="dcf22c84-5148-4996-81a6-b8ea3a0105af" providerId="ADAL" clId="{52BDB2B6-C835-4364-B195-3ADAF7E822AD}" dt="2019-04-22T16:29:25.579" v="1475"/>
          <ac:spMkLst>
            <pc:docMk/>
            <pc:sldMk cId="2068178684" sldId="271"/>
            <ac:spMk id="5" creationId="{C782CA4C-6FCD-4724-90DF-D909F624C8B9}"/>
          </ac:spMkLst>
        </pc:spChg>
        <pc:spChg chg="del">
          <ac:chgData name="Clara Ramírez" userId="dcf22c84-5148-4996-81a6-b8ea3a0105af" providerId="ADAL" clId="{52BDB2B6-C835-4364-B195-3ADAF7E822AD}" dt="2019-04-22T16:29:25.579" v="1475"/>
          <ac:spMkLst>
            <pc:docMk/>
            <pc:sldMk cId="2068178684" sldId="271"/>
            <ac:spMk id="6" creationId="{A1F5696F-CEF9-4CF2-84C7-98CBB5A974D6}"/>
          </ac:spMkLst>
        </pc:spChg>
        <pc:spChg chg="add mod ord">
          <ac:chgData name="Clara Ramírez" userId="dcf22c84-5148-4996-81a6-b8ea3a0105af" providerId="ADAL" clId="{52BDB2B6-C835-4364-B195-3ADAF7E822AD}" dt="2019-04-23T14:25:41.703" v="2151" actId="20577"/>
          <ac:spMkLst>
            <pc:docMk/>
            <pc:sldMk cId="2068178684" sldId="271"/>
            <ac:spMk id="7" creationId="{3E25D7E4-7724-4272-8A70-6F824FA0549A}"/>
          </ac:spMkLst>
        </pc:spChg>
        <pc:spChg chg="add del">
          <ac:chgData name="Clara Ramírez" userId="dcf22c84-5148-4996-81a6-b8ea3a0105af" providerId="ADAL" clId="{52BDB2B6-C835-4364-B195-3ADAF7E822AD}" dt="2019-04-22T16:33:29.229" v="1766" actId="26606"/>
          <ac:spMkLst>
            <pc:docMk/>
            <pc:sldMk cId="2068178684" sldId="271"/>
            <ac:spMk id="17" creationId="{053FB2EE-284F-4C87-AB3D-BBF87A9FAB97}"/>
          </ac:spMkLst>
        </pc:spChg>
        <pc:spChg chg="add del">
          <ac:chgData name="Clara Ramírez" userId="dcf22c84-5148-4996-81a6-b8ea3a0105af" providerId="ADAL" clId="{52BDB2B6-C835-4364-B195-3ADAF7E822AD}" dt="2019-04-22T16:33:41.865" v="1768" actId="26606"/>
          <ac:spMkLst>
            <pc:docMk/>
            <pc:sldMk cId="2068178684" sldId="271"/>
            <ac:spMk id="22" creationId="{6BDBA639-2A71-4A60-A71A-FF1836F546CE}"/>
          </ac:spMkLst>
        </pc:spChg>
        <pc:spChg chg="add del">
          <ac:chgData name="Clara Ramírez" userId="dcf22c84-5148-4996-81a6-b8ea3a0105af" providerId="ADAL" clId="{52BDB2B6-C835-4364-B195-3ADAF7E822AD}" dt="2019-04-22T16:33:41.865" v="1768" actId="26606"/>
          <ac:spMkLst>
            <pc:docMk/>
            <pc:sldMk cId="2068178684" sldId="271"/>
            <ac:spMk id="45" creationId="{D9C506D7-84CB-4057-A44A-465313E78538}"/>
          </ac:spMkLst>
        </pc:spChg>
        <pc:spChg chg="add del">
          <ac:chgData name="Clara Ramírez" userId="dcf22c84-5148-4996-81a6-b8ea3a0105af" providerId="ADAL" clId="{52BDB2B6-C835-4364-B195-3ADAF7E822AD}" dt="2019-04-22T16:33:41.865" v="1768" actId="26606"/>
          <ac:spMkLst>
            <pc:docMk/>
            <pc:sldMk cId="2068178684" sldId="271"/>
            <ac:spMk id="47" creationId="{7842FC68-61FD-4700-8A22-BB8B071884DB}"/>
          </ac:spMkLst>
        </pc:spChg>
        <pc:spChg chg="add del">
          <ac:chgData name="Clara Ramírez" userId="dcf22c84-5148-4996-81a6-b8ea3a0105af" providerId="ADAL" clId="{52BDB2B6-C835-4364-B195-3ADAF7E822AD}" dt="2019-04-22T16:36:32.553" v="1904" actId="26606"/>
          <ac:spMkLst>
            <pc:docMk/>
            <pc:sldMk cId="2068178684" sldId="271"/>
            <ac:spMk id="52" creationId="{23962611-DFD5-4092-AAFD-559E3DFCE2C9}"/>
          </ac:spMkLst>
        </pc:spChg>
        <pc:spChg chg="add del">
          <ac:chgData name="Clara Ramírez" userId="dcf22c84-5148-4996-81a6-b8ea3a0105af" providerId="ADAL" clId="{52BDB2B6-C835-4364-B195-3ADAF7E822AD}" dt="2019-04-22T16:36:24.908" v="1898" actId="26606"/>
          <ac:spMkLst>
            <pc:docMk/>
            <pc:sldMk cId="2068178684" sldId="271"/>
            <ac:spMk id="59" creationId="{2DB5869B-2320-43F0-B805-E4E01DFEC8CB}"/>
          </ac:spMkLst>
        </pc:spChg>
        <pc:spChg chg="add del">
          <ac:chgData name="Clara Ramírez" userId="dcf22c84-5148-4996-81a6-b8ea3a0105af" providerId="ADAL" clId="{52BDB2B6-C835-4364-B195-3ADAF7E822AD}" dt="2019-04-22T16:36:30.421" v="1900" actId="26606"/>
          <ac:spMkLst>
            <pc:docMk/>
            <pc:sldMk cId="2068178684" sldId="271"/>
            <ac:spMk id="64" creationId="{3B854194-185D-494D-905C-7C7CB2E30F6E}"/>
          </ac:spMkLst>
        </pc:spChg>
        <pc:spChg chg="add del">
          <ac:chgData name="Clara Ramírez" userId="dcf22c84-5148-4996-81a6-b8ea3a0105af" providerId="ADAL" clId="{52BDB2B6-C835-4364-B195-3ADAF7E822AD}" dt="2019-04-22T16:36:30.421" v="1900" actId="26606"/>
          <ac:spMkLst>
            <pc:docMk/>
            <pc:sldMk cId="2068178684" sldId="271"/>
            <ac:spMk id="65" creationId="{B4F5FA0D-0104-4987-8241-EFF7C85B88DE}"/>
          </ac:spMkLst>
        </pc:spChg>
        <pc:spChg chg="add del">
          <ac:chgData name="Clara Ramírez" userId="dcf22c84-5148-4996-81a6-b8ea3a0105af" providerId="ADAL" clId="{52BDB2B6-C835-4364-B195-3ADAF7E822AD}" dt="2019-04-22T16:36:32.553" v="1903" actId="26606"/>
          <ac:spMkLst>
            <pc:docMk/>
            <pc:sldMk cId="2068178684" sldId="271"/>
            <ac:spMk id="67" creationId="{23962611-DFD5-4092-AAFD-559E3DFCE2C9}"/>
          </ac:spMkLst>
        </pc:spChg>
        <pc:spChg chg="add">
          <ac:chgData name="Clara Ramírez" userId="dcf22c84-5148-4996-81a6-b8ea3a0105af" providerId="ADAL" clId="{52BDB2B6-C835-4364-B195-3ADAF7E822AD}" dt="2019-04-22T16:36:32.553" v="1904" actId="26606"/>
          <ac:spMkLst>
            <pc:docMk/>
            <pc:sldMk cId="2068178684" sldId="271"/>
            <ac:spMk id="70" creationId="{8D70B121-56F4-4848-B38B-182089D909FA}"/>
          </ac:spMkLst>
        </pc:spChg>
        <pc:grpChg chg="add del">
          <ac:chgData name="Clara Ramírez" userId="dcf22c84-5148-4996-81a6-b8ea3a0105af" providerId="ADAL" clId="{52BDB2B6-C835-4364-B195-3ADAF7E822AD}" dt="2019-04-22T16:33:29.229" v="1766" actId="26606"/>
          <ac:grpSpMkLst>
            <pc:docMk/>
            <pc:sldMk cId="2068178684" sldId="271"/>
            <ac:grpSpMk id="12" creationId="{D2C4BFA1-2075-4901-9E24-E41D1FDD51FD}"/>
          </ac:grpSpMkLst>
        </pc:grpChg>
        <pc:grpChg chg="add del">
          <ac:chgData name="Clara Ramírez" userId="dcf22c84-5148-4996-81a6-b8ea3a0105af" providerId="ADAL" clId="{52BDB2B6-C835-4364-B195-3ADAF7E822AD}" dt="2019-04-22T16:33:41.865" v="1768" actId="26606"/>
          <ac:grpSpMkLst>
            <pc:docMk/>
            <pc:sldMk cId="2068178684" sldId="271"/>
            <ac:grpSpMk id="24" creationId="{5E208A8B-5EBD-4532-BE72-26414FA7CFF6}"/>
          </ac:grpSpMkLst>
        </pc:grpChg>
        <pc:picChg chg="add del">
          <ac:chgData name="Clara Ramírez" userId="dcf22c84-5148-4996-81a6-b8ea3a0105af" providerId="ADAL" clId="{52BDB2B6-C835-4364-B195-3ADAF7E822AD}" dt="2019-04-22T16:36:32.553" v="1904" actId="26606"/>
          <ac:picMkLst>
            <pc:docMk/>
            <pc:sldMk cId="2068178684" sldId="271"/>
            <ac:picMk id="54" creationId="{2270F1FA-0425-408F-9861-80BF5AFB276D}"/>
          </ac:picMkLst>
        </pc:picChg>
        <pc:picChg chg="add del">
          <ac:chgData name="Clara Ramírez" userId="dcf22c84-5148-4996-81a6-b8ea3a0105af" providerId="ADAL" clId="{52BDB2B6-C835-4364-B195-3ADAF7E822AD}" dt="2019-04-22T16:36:24.908" v="1898" actId="26606"/>
          <ac:picMkLst>
            <pc:docMk/>
            <pc:sldMk cId="2068178684" sldId="271"/>
            <ac:picMk id="61" creationId="{3AA16612-ACD2-4A16-8F2B-4514FD6BF28F}"/>
          </ac:picMkLst>
        </pc:picChg>
        <pc:picChg chg="add del">
          <ac:chgData name="Clara Ramírez" userId="dcf22c84-5148-4996-81a6-b8ea3a0105af" providerId="ADAL" clId="{52BDB2B6-C835-4364-B195-3ADAF7E822AD}" dt="2019-04-22T16:36:30.421" v="1900" actId="26606"/>
          <ac:picMkLst>
            <pc:docMk/>
            <pc:sldMk cId="2068178684" sldId="271"/>
            <ac:picMk id="63" creationId="{2897127E-6CEF-446C-BE87-93B7C46E49D1}"/>
          </ac:picMkLst>
        </pc:picChg>
        <pc:picChg chg="add del">
          <ac:chgData name="Clara Ramírez" userId="dcf22c84-5148-4996-81a6-b8ea3a0105af" providerId="ADAL" clId="{52BDB2B6-C835-4364-B195-3ADAF7E822AD}" dt="2019-04-22T16:36:32.553" v="1903" actId="26606"/>
          <ac:picMkLst>
            <pc:docMk/>
            <pc:sldMk cId="2068178684" sldId="271"/>
            <ac:picMk id="68" creationId="{2270F1FA-0425-408F-9861-80BF5AFB276D}"/>
          </ac:picMkLst>
        </pc:picChg>
        <pc:cxnChg chg="add">
          <ac:chgData name="Clara Ramírez" userId="dcf22c84-5148-4996-81a6-b8ea3a0105af" providerId="ADAL" clId="{52BDB2B6-C835-4364-B195-3ADAF7E822AD}" dt="2019-04-22T16:36:32.553" v="1904" actId="26606"/>
          <ac:cxnSpMkLst>
            <pc:docMk/>
            <pc:sldMk cId="2068178684" sldId="271"/>
            <ac:cxnSpMk id="71" creationId="{2D72A2C9-F3CA-4216-8BAD-FA4C970C3C4E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68BFD-9228-48FA-98B0-97712632CBE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3669E63-ABA0-479F-8899-1C2C3E10E8B0}">
      <dgm:prSet/>
      <dgm:spPr/>
      <dgm:t>
        <a:bodyPr/>
        <a:lstStyle/>
        <a:p>
          <a:r>
            <a:rPr lang="es-AR"/>
            <a:t>Descuento por pago anual anticipado: 30 %</a:t>
          </a:r>
          <a:endParaRPr lang="en-US"/>
        </a:p>
      </dgm:t>
    </dgm:pt>
    <dgm:pt modelId="{CB0A0D15-03D9-4B87-9C5D-BD66C4EE3F63}" type="parTrans" cxnId="{BE354E03-B94D-4C7D-8D5D-AE5999F054E8}">
      <dgm:prSet/>
      <dgm:spPr/>
      <dgm:t>
        <a:bodyPr/>
        <a:lstStyle/>
        <a:p>
          <a:endParaRPr lang="en-US"/>
        </a:p>
      </dgm:t>
    </dgm:pt>
    <dgm:pt modelId="{C6DB8792-5340-41DB-A98B-1C44CD92173C}" type="sibTrans" cxnId="{BE354E03-B94D-4C7D-8D5D-AE5999F054E8}">
      <dgm:prSet/>
      <dgm:spPr/>
      <dgm:t>
        <a:bodyPr/>
        <a:lstStyle/>
        <a:p>
          <a:endParaRPr lang="en-US"/>
        </a:p>
      </dgm:t>
    </dgm:pt>
    <dgm:pt modelId="{3B8F5404-6FDE-4CF3-A8BA-C2C0112D6AC9}">
      <dgm:prSet/>
      <dgm:spPr/>
      <dgm:t>
        <a:bodyPr/>
        <a:lstStyle/>
        <a:p>
          <a:r>
            <a:rPr lang="es-AR" dirty="0"/>
            <a:t>Descuento en temporada baja: 50%.</a:t>
          </a:r>
        </a:p>
        <a:p>
          <a:r>
            <a:rPr lang="es-AR" dirty="0"/>
            <a:t>Beneficio por estacionalidad</a:t>
          </a:r>
          <a:r>
            <a:rPr lang="es-AR"/>
            <a:t>: consultar a la Filial.</a:t>
          </a:r>
          <a:endParaRPr lang="en-US" dirty="0"/>
        </a:p>
      </dgm:t>
    </dgm:pt>
    <dgm:pt modelId="{08459D3E-C63D-49BD-8A8D-5B77E30EF190}" type="parTrans" cxnId="{2EDE63F1-FB9B-4FDB-B2E0-BD6D975A42FE}">
      <dgm:prSet/>
      <dgm:spPr/>
      <dgm:t>
        <a:bodyPr/>
        <a:lstStyle/>
        <a:p>
          <a:endParaRPr lang="en-US"/>
        </a:p>
      </dgm:t>
    </dgm:pt>
    <dgm:pt modelId="{17E579C1-F371-48D1-A5BA-BB2992F7195B}" type="sibTrans" cxnId="{2EDE63F1-FB9B-4FDB-B2E0-BD6D975A42FE}">
      <dgm:prSet/>
      <dgm:spPr/>
      <dgm:t>
        <a:bodyPr/>
        <a:lstStyle/>
        <a:p>
          <a:endParaRPr lang="en-US"/>
        </a:p>
      </dgm:t>
    </dgm:pt>
    <dgm:pt modelId="{9991E174-D5E0-4188-8CFB-E084EA9BCB13}">
      <dgm:prSet/>
      <dgm:spPr/>
      <dgm:t>
        <a:bodyPr/>
        <a:lstStyle/>
        <a:p>
          <a:r>
            <a:rPr lang="es-AR"/>
            <a:t>Cuando el establecimiento se encuentre cerrado, no se abona nada.</a:t>
          </a:r>
          <a:endParaRPr lang="en-US"/>
        </a:p>
      </dgm:t>
    </dgm:pt>
    <dgm:pt modelId="{7E773C06-0906-4661-88E6-E87D5E7F3227}" type="parTrans" cxnId="{506C45A7-EA74-4BAB-AEB7-808BABBB8F48}">
      <dgm:prSet/>
      <dgm:spPr/>
      <dgm:t>
        <a:bodyPr/>
        <a:lstStyle/>
        <a:p>
          <a:endParaRPr lang="en-US"/>
        </a:p>
      </dgm:t>
    </dgm:pt>
    <dgm:pt modelId="{495AE697-1381-49F0-A8D3-E1E3D90558EF}" type="sibTrans" cxnId="{506C45A7-EA74-4BAB-AEB7-808BABBB8F48}">
      <dgm:prSet/>
      <dgm:spPr/>
      <dgm:t>
        <a:bodyPr/>
        <a:lstStyle/>
        <a:p>
          <a:endParaRPr lang="en-US"/>
        </a:p>
      </dgm:t>
    </dgm:pt>
    <dgm:pt modelId="{0EF7892C-DC81-4BCA-AB04-5CE3E63AA3DD}" type="pres">
      <dgm:prSet presAssocID="{9D968BFD-9228-48FA-98B0-97712632CBE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A9A2841-A37D-4814-9D89-C457E9195027}" type="pres">
      <dgm:prSet presAssocID="{B3669E63-ABA0-479F-8899-1C2C3E10E8B0}" presName="compNode" presStyleCnt="0"/>
      <dgm:spPr/>
    </dgm:pt>
    <dgm:pt modelId="{43DEA70E-4746-4DE1-BF54-B33C92C59C15}" type="pres">
      <dgm:prSet presAssocID="{B3669E63-ABA0-479F-8899-1C2C3E10E8B0}" presName="bgRect" presStyleLbl="bgShp" presStyleIdx="0" presStyleCnt="3"/>
      <dgm:spPr/>
    </dgm:pt>
    <dgm:pt modelId="{C8A73C0E-CD34-4B07-A402-740D7137EF17}" type="pres">
      <dgm:prSet presAssocID="{B3669E63-ABA0-479F-8899-1C2C3E10E8B0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s-AR"/>
        </a:p>
      </dgm:t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B15CF8D4-66E4-42C7-8DD0-9E8331855BC9}" type="pres">
      <dgm:prSet presAssocID="{B3669E63-ABA0-479F-8899-1C2C3E10E8B0}" presName="spaceRect" presStyleCnt="0"/>
      <dgm:spPr/>
    </dgm:pt>
    <dgm:pt modelId="{B6EE3E1B-ABB5-434A-9291-EC907040C512}" type="pres">
      <dgm:prSet presAssocID="{B3669E63-ABA0-479F-8899-1C2C3E10E8B0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41D2D3C7-7AED-43CB-A2A0-572F99CD3FF1}" type="pres">
      <dgm:prSet presAssocID="{C6DB8792-5340-41DB-A98B-1C44CD92173C}" presName="sibTrans" presStyleCnt="0"/>
      <dgm:spPr/>
    </dgm:pt>
    <dgm:pt modelId="{B942EA73-2D89-48F8-A2D7-2567A7BCC410}" type="pres">
      <dgm:prSet presAssocID="{3B8F5404-6FDE-4CF3-A8BA-C2C0112D6AC9}" presName="compNode" presStyleCnt="0"/>
      <dgm:spPr/>
    </dgm:pt>
    <dgm:pt modelId="{FDD88910-D44F-4058-8CD7-77E2A3AB9FE2}" type="pres">
      <dgm:prSet presAssocID="{3B8F5404-6FDE-4CF3-A8BA-C2C0112D6AC9}" presName="bgRect" presStyleLbl="bgShp" presStyleIdx="1" presStyleCnt="3"/>
      <dgm:spPr/>
    </dgm:pt>
    <dgm:pt modelId="{7C74623C-F907-4C24-B6AA-104EC4B6FE17}" type="pres">
      <dgm:prSet presAssocID="{3B8F5404-6FDE-4CF3-A8BA-C2C0112D6AC9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s-AR"/>
        </a:p>
      </dgm:t>
      <dgm:extLst>
        <a:ext uri="{E40237B7-FDA0-4F09-8148-C483321AD2D9}">
          <dgm14:cNvPr xmlns:dgm14="http://schemas.microsoft.com/office/drawing/2010/diagram" id="0" name="" descr="Tag"/>
        </a:ext>
      </dgm:extLst>
    </dgm:pt>
    <dgm:pt modelId="{DE96E664-CE70-424B-A9D7-52BC5CD02B88}" type="pres">
      <dgm:prSet presAssocID="{3B8F5404-6FDE-4CF3-A8BA-C2C0112D6AC9}" presName="spaceRect" presStyleCnt="0"/>
      <dgm:spPr/>
    </dgm:pt>
    <dgm:pt modelId="{73C1A219-96CA-48F9-9E22-7D3677CFA920}" type="pres">
      <dgm:prSet presAssocID="{3B8F5404-6FDE-4CF3-A8BA-C2C0112D6AC9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34BACFBC-424B-4C3A-AA3D-27AA64C9BC22}" type="pres">
      <dgm:prSet presAssocID="{17E579C1-F371-48D1-A5BA-BB2992F7195B}" presName="sibTrans" presStyleCnt="0"/>
      <dgm:spPr/>
    </dgm:pt>
    <dgm:pt modelId="{5EBCF831-22C5-42CE-8568-AFF7697CC3CA}" type="pres">
      <dgm:prSet presAssocID="{9991E174-D5E0-4188-8CFB-E084EA9BCB13}" presName="compNode" presStyleCnt="0"/>
      <dgm:spPr/>
    </dgm:pt>
    <dgm:pt modelId="{0C9E7964-4312-4C6F-B488-5AA196988952}" type="pres">
      <dgm:prSet presAssocID="{9991E174-D5E0-4188-8CFB-E084EA9BCB13}" presName="bgRect" presStyleLbl="bgShp" presStyleIdx="2" presStyleCnt="3"/>
      <dgm:spPr/>
    </dgm:pt>
    <dgm:pt modelId="{736E75D8-D08B-4EB2-8E44-8DC95128C90C}" type="pres">
      <dgm:prSet presAssocID="{9991E174-D5E0-4188-8CFB-E084EA9BCB1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s-AR"/>
        </a:p>
      </dgm:t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71E8DE4A-1C71-417F-9D8D-91EEDF877B25}" type="pres">
      <dgm:prSet presAssocID="{9991E174-D5E0-4188-8CFB-E084EA9BCB13}" presName="spaceRect" presStyleCnt="0"/>
      <dgm:spPr/>
    </dgm:pt>
    <dgm:pt modelId="{9A69EBDB-03B0-444B-9197-16545FE00B1F}" type="pres">
      <dgm:prSet presAssocID="{9991E174-D5E0-4188-8CFB-E084EA9BCB13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</dgm:ptLst>
  <dgm:cxnLst>
    <dgm:cxn modelId="{BE354E03-B94D-4C7D-8D5D-AE5999F054E8}" srcId="{9D968BFD-9228-48FA-98B0-97712632CBE9}" destId="{B3669E63-ABA0-479F-8899-1C2C3E10E8B0}" srcOrd="0" destOrd="0" parTransId="{CB0A0D15-03D9-4B87-9C5D-BD66C4EE3F63}" sibTransId="{C6DB8792-5340-41DB-A98B-1C44CD92173C}"/>
    <dgm:cxn modelId="{2EDE63F1-FB9B-4FDB-B2E0-BD6D975A42FE}" srcId="{9D968BFD-9228-48FA-98B0-97712632CBE9}" destId="{3B8F5404-6FDE-4CF3-A8BA-C2C0112D6AC9}" srcOrd="1" destOrd="0" parTransId="{08459D3E-C63D-49BD-8A8D-5B77E30EF190}" sibTransId="{17E579C1-F371-48D1-A5BA-BB2992F7195B}"/>
    <dgm:cxn modelId="{D4EC3530-594F-41EE-90E1-4A6ED089F3BF}" type="presOf" srcId="{9D968BFD-9228-48FA-98B0-97712632CBE9}" destId="{0EF7892C-DC81-4BCA-AB04-5CE3E63AA3DD}" srcOrd="0" destOrd="0" presId="urn:microsoft.com/office/officeart/2018/2/layout/IconVerticalSolidList"/>
    <dgm:cxn modelId="{B7C8B343-43FC-418E-AE19-9FD2ED52AD4B}" type="presOf" srcId="{9991E174-D5E0-4188-8CFB-E084EA9BCB13}" destId="{9A69EBDB-03B0-444B-9197-16545FE00B1F}" srcOrd="0" destOrd="0" presId="urn:microsoft.com/office/officeart/2018/2/layout/IconVerticalSolidList"/>
    <dgm:cxn modelId="{506C45A7-EA74-4BAB-AEB7-808BABBB8F48}" srcId="{9D968BFD-9228-48FA-98B0-97712632CBE9}" destId="{9991E174-D5E0-4188-8CFB-E084EA9BCB13}" srcOrd="2" destOrd="0" parTransId="{7E773C06-0906-4661-88E6-E87D5E7F3227}" sibTransId="{495AE697-1381-49F0-A8D3-E1E3D90558EF}"/>
    <dgm:cxn modelId="{8933BCE5-74BD-4291-B032-A7DE2CAC873C}" type="presOf" srcId="{B3669E63-ABA0-479F-8899-1C2C3E10E8B0}" destId="{B6EE3E1B-ABB5-434A-9291-EC907040C512}" srcOrd="0" destOrd="0" presId="urn:microsoft.com/office/officeart/2018/2/layout/IconVerticalSolidList"/>
    <dgm:cxn modelId="{5A760322-8A6F-4E12-93ED-D68805974FF5}" type="presOf" srcId="{3B8F5404-6FDE-4CF3-A8BA-C2C0112D6AC9}" destId="{73C1A219-96CA-48F9-9E22-7D3677CFA920}" srcOrd="0" destOrd="0" presId="urn:microsoft.com/office/officeart/2018/2/layout/IconVerticalSolidList"/>
    <dgm:cxn modelId="{496C5774-EC9B-4300-914C-00523402018A}" type="presParOf" srcId="{0EF7892C-DC81-4BCA-AB04-5CE3E63AA3DD}" destId="{8A9A2841-A37D-4814-9D89-C457E9195027}" srcOrd="0" destOrd="0" presId="urn:microsoft.com/office/officeart/2018/2/layout/IconVerticalSolidList"/>
    <dgm:cxn modelId="{58066EA9-F158-474A-B8C7-A652CF14A2AC}" type="presParOf" srcId="{8A9A2841-A37D-4814-9D89-C457E9195027}" destId="{43DEA70E-4746-4DE1-BF54-B33C92C59C15}" srcOrd="0" destOrd="0" presId="urn:microsoft.com/office/officeart/2018/2/layout/IconVerticalSolidList"/>
    <dgm:cxn modelId="{3A04687B-BEE4-4749-A4EE-F4EA3CD184A0}" type="presParOf" srcId="{8A9A2841-A37D-4814-9D89-C457E9195027}" destId="{C8A73C0E-CD34-4B07-A402-740D7137EF17}" srcOrd="1" destOrd="0" presId="urn:microsoft.com/office/officeart/2018/2/layout/IconVerticalSolidList"/>
    <dgm:cxn modelId="{3369D05A-76D9-4DCC-A3FC-2491E68597AC}" type="presParOf" srcId="{8A9A2841-A37D-4814-9D89-C457E9195027}" destId="{B15CF8D4-66E4-42C7-8DD0-9E8331855BC9}" srcOrd="2" destOrd="0" presId="urn:microsoft.com/office/officeart/2018/2/layout/IconVerticalSolidList"/>
    <dgm:cxn modelId="{33F626EC-6784-4058-B659-1BB7974F5E18}" type="presParOf" srcId="{8A9A2841-A37D-4814-9D89-C457E9195027}" destId="{B6EE3E1B-ABB5-434A-9291-EC907040C512}" srcOrd="3" destOrd="0" presId="urn:microsoft.com/office/officeart/2018/2/layout/IconVerticalSolidList"/>
    <dgm:cxn modelId="{723ED619-E30F-4341-A72A-BFD949E4A1D8}" type="presParOf" srcId="{0EF7892C-DC81-4BCA-AB04-5CE3E63AA3DD}" destId="{41D2D3C7-7AED-43CB-A2A0-572F99CD3FF1}" srcOrd="1" destOrd="0" presId="urn:microsoft.com/office/officeart/2018/2/layout/IconVerticalSolidList"/>
    <dgm:cxn modelId="{09D7B2E0-FEB5-4045-B6DF-B206C1936D92}" type="presParOf" srcId="{0EF7892C-DC81-4BCA-AB04-5CE3E63AA3DD}" destId="{B942EA73-2D89-48F8-A2D7-2567A7BCC410}" srcOrd="2" destOrd="0" presId="urn:microsoft.com/office/officeart/2018/2/layout/IconVerticalSolidList"/>
    <dgm:cxn modelId="{1E297A7E-9DE7-43BF-8BB0-7DFC2042EC02}" type="presParOf" srcId="{B942EA73-2D89-48F8-A2D7-2567A7BCC410}" destId="{FDD88910-D44F-4058-8CD7-77E2A3AB9FE2}" srcOrd="0" destOrd="0" presId="urn:microsoft.com/office/officeart/2018/2/layout/IconVerticalSolidList"/>
    <dgm:cxn modelId="{2CDFCA54-8A14-43F1-99A2-E3310431A801}" type="presParOf" srcId="{B942EA73-2D89-48F8-A2D7-2567A7BCC410}" destId="{7C74623C-F907-4C24-B6AA-104EC4B6FE17}" srcOrd="1" destOrd="0" presId="urn:microsoft.com/office/officeart/2018/2/layout/IconVerticalSolidList"/>
    <dgm:cxn modelId="{0ACC2B86-5372-4787-8920-738C9DF5C646}" type="presParOf" srcId="{B942EA73-2D89-48F8-A2D7-2567A7BCC410}" destId="{DE96E664-CE70-424B-A9D7-52BC5CD02B88}" srcOrd="2" destOrd="0" presId="urn:microsoft.com/office/officeart/2018/2/layout/IconVerticalSolidList"/>
    <dgm:cxn modelId="{C6B4A495-FFF6-4D91-817B-7F624DE70D0E}" type="presParOf" srcId="{B942EA73-2D89-48F8-A2D7-2567A7BCC410}" destId="{73C1A219-96CA-48F9-9E22-7D3677CFA920}" srcOrd="3" destOrd="0" presId="urn:microsoft.com/office/officeart/2018/2/layout/IconVerticalSolidList"/>
    <dgm:cxn modelId="{EF4FFC1E-60FD-445B-AC61-C8D66A8FFBF7}" type="presParOf" srcId="{0EF7892C-DC81-4BCA-AB04-5CE3E63AA3DD}" destId="{34BACFBC-424B-4C3A-AA3D-27AA64C9BC22}" srcOrd="3" destOrd="0" presId="urn:microsoft.com/office/officeart/2018/2/layout/IconVerticalSolidList"/>
    <dgm:cxn modelId="{4F435249-1A2F-4396-8B2F-576E36934D57}" type="presParOf" srcId="{0EF7892C-DC81-4BCA-AB04-5CE3E63AA3DD}" destId="{5EBCF831-22C5-42CE-8568-AFF7697CC3CA}" srcOrd="4" destOrd="0" presId="urn:microsoft.com/office/officeart/2018/2/layout/IconVerticalSolidList"/>
    <dgm:cxn modelId="{143D7F77-717E-4AB9-B7DE-A25035293071}" type="presParOf" srcId="{5EBCF831-22C5-42CE-8568-AFF7697CC3CA}" destId="{0C9E7964-4312-4C6F-B488-5AA196988952}" srcOrd="0" destOrd="0" presId="urn:microsoft.com/office/officeart/2018/2/layout/IconVerticalSolidList"/>
    <dgm:cxn modelId="{A28C628A-E84C-428C-8832-67091F57B444}" type="presParOf" srcId="{5EBCF831-22C5-42CE-8568-AFF7697CC3CA}" destId="{736E75D8-D08B-4EB2-8E44-8DC95128C90C}" srcOrd="1" destOrd="0" presId="urn:microsoft.com/office/officeart/2018/2/layout/IconVerticalSolidList"/>
    <dgm:cxn modelId="{DB13EE62-952F-4E0F-AAD4-B2B4CD68158F}" type="presParOf" srcId="{5EBCF831-22C5-42CE-8568-AFF7697CC3CA}" destId="{71E8DE4A-1C71-417F-9D8D-91EEDF877B25}" srcOrd="2" destOrd="0" presId="urn:microsoft.com/office/officeart/2018/2/layout/IconVerticalSolidList"/>
    <dgm:cxn modelId="{1AEF8A5E-5EBB-4822-B457-DAC91A7DC118}" type="presParOf" srcId="{5EBCF831-22C5-42CE-8568-AFF7697CC3CA}" destId="{9A69EBDB-03B0-444B-9197-16545FE00B1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67FAFF0-46AE-409A-A0A3-E186B4B23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75B3931-81A9-4B02-AF5B-62C65B889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D9DAB52-4B1D-430B-95FD-90A06483F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33A4A4D-CE06-466D-B885-BCEB5A26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150B682-AD5F-45F8-8180-32BA3334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135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D99B9E2-4906-4104-8902-2F70D44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DB0D0F8-1FFC-438D-A509-7BEDE5FC6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E59E4BB-6C93-40D4-B5DD-CDE23300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B2F8032-3C18-4A10-90E6-692387E5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4819491-D574-44B2-8EA1-D2348B66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78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A7F20562-3B42-40B1-A3CC-AAF871FB02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DD2A39B-E3CD-482A-B228-CD69C318B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3AAB839-FD89-4E6F-A7C8-81041C5A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042977B-F878-4D0D-8CBE-A1509A10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235A971-95E8-4C4B-8F56-AC1DABF7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401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81F251F-4EA9-4EB8-B382-E17DF26A6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A81C444-340F-46B9-9915-77C351698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FB315EA-2811-468C-861F-4E43E07C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A28B617-0AA3-4368-8752-4A9C3BEB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36DE512-C493-4B05-A96A-0FCD48169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363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942096-6686-4F77-B650-72CFE855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FE29636-2F23-4864-9C01-6CEA3737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8B8F53F-898F-4C5A-A204-D7CD631E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7CD1701-BFC8-4662-B3F5-60265D2F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CC4AF49-F929-4B08-8DAD-702A59DF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808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67BCE1-C244-41A2-86FA-6F1FD8B0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9871B74-04BA-4870-B52A-7F5BC70DE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8A24F42-8ABE-47BE-B989-34CB49761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A980978-7AD0-4A89-A76F-1F75BB25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44D3D3D-0787-419E-A363-E5ECC790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14791BF-1072-46F1-8542-15CD58BA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839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7FB792-367E-4661-A620-4C6C06BBB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049F0E7-DAC5-4972-BE81-720A0483D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D8B2686-FA68-4EDE-A20A-46A492826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06525F3-001E-4B5E-A261-A8233D730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6D4EF70A-0D02-4B80-B5EE-FBD948DDD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1804B672-E7A8-4627-8A2E-8A867BEB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BEFEFA0-246A-438D-A23B-DEECE41F1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40CAE6BF-77A1-4D67-BABD-F621FEB5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110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E367913-68F4-43DA-9327-AD6A0B745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CF5809F5-723D-4F28-96D1-2BF087A9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B47C93A9-C895-4A73-931A-76B2F3BE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60D1C1E-337E-4EB4-8553-01BE2EF9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10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2C2E77EF-7CC6-478A-87F8-D9E7D329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999DB47B-2E19-4F1C-9373-4FE1D65E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03110332-B205-4FDB-940A-89F29175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58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3EB1AED-2303-4CB5-BC86-C1C87A30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4E46795-0F42-48B6-A46C-C63963846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8B6D09F-8C04-4931-BB35-CE3CE1D0A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9E53842A-EC4D-4BF1-93D1-48E68CCC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C85952A-E01B-4483-A9B7-DD2396E7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89B4D21-E938-46DC-AACB-C19A3968A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826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AF8769D-E822-484F-87B4-DEC2CCCC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73D40C53-97C6-4484-84D2-945BE838E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01C97873-8358-45AC-9BB1-C653D83A0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A39A1B8-7806-44D1-9442-C8A1C6558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8C257C6-CF62-49AF-A729-73730684C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65343AE-95AF-4652-B9D0-DDBE9769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076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AFE5BB0A-107E-433A-B7D8-BCAC4C54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BC12233-CD9C-4055-AE1D-78C4286A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AD63CA7-3B5E-47DB-B75D-873677896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998C-628E-4512-96DB-E1BC98601346}" type="datetimeFigureOut">
              <a:rPr lang="es-AR" smtClean="0"/>
              <a:t>9/5/2019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45B26D1-CADF-44D7-9939-0DF13706D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4F7C0DD-3744-4F89-811F-DA716CADB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43C9A-3AAC-4AC3-8BE3-683F323519D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488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7.svg"/><Relationship Id="rId7" Type="http://schemas.openxmlformats.org/officeDocument/2006/relationships/image" Target="../media/image2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21.sv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35560" y="4509121"/>
            <a:ext cx="7772400" cy="1470025"/>
          </a:xfrm>
        </p:spPr>
        <p:txBody>
          <a:bodyPr>
            <a:normAutofit/>
          </a:bodyPr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Derechos Intelectuales</a:t>
            </a:r>
          </a:p>
        </p:txBody>
      </p:sp>
      <p:pic>
        <p:nvPicPr>
          <p:cNvPr id="1026" name="Picture 2" descr="C:\Users\admin_000\Desktop\fehg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3443" y="490021"/>
            <a:ext cx="6359895" cy="401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DF1E1D2-30BB-4F6D-825A-2BD85CB0C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11016"/>
            <a:ext cx="5057335" cy="31383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¿</a:t>
            </a:r>
            <a:r>
              <a:rPr lang="en-US" sz="5400" b="1" dirty="0" err="1">
                <a:solidFill>
                  <a:schemeClr val="bg1"/>
                </a:solidFill>
              </a:rPr>
              <a:t>Qué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pago</a:t>
            </a:r>
            <a:r>
              <a:rPr lang="en-US" sz="54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46AF4234-0F1C-462A-B59E-BC08B435D74E}"/>
              </a:ext>
            </a:extLst>
          </p:cNvPr>
          <p:cNvSpPr txBox="1"/>
          <p:nvPr/>
        </p:nvSpPr>
        <p:spPr>
          <a:xfrm>
            <a:off x="6203852" y="2391508"/>
            <a:ext cx="5247250" cy="403187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3200" dirty="0">
                <a:solidFill>
                  <a:schemeClr val="bg1"/>
                </a:solidFill>
              </a:rPr>
              <a:t> - Arancel preestablecido en las planillas del Convenio, cuyo cálculo se realiza sobre el precio por habitación estándar sin I.V.A. y el índice de ocupación del INDEC</a:t>
            </a:r>
          </a:p>
          <a:p>
            <a:pPr algn="ctr"/>
            <a:r>
              <a:rPr lang="es-AR" sz="3200" dirty="0">
                <a:solidFill>
                  <a:schemeClr val="bg1"/>
                </a:solidFill>
              </a:rPr>
              <a:t>O</a:t>
            </a:r>
          </a:p>
          <a:p>
            <a:r>
              <a:rPr lang="es-AR" sz="3200" dirty="0">
                <a:solidFill>
                  <a:schemeClr val="bg1"/>
                </a:solidFill>
              </a:rPr>
              <a:t>- El valor de 36 cafés anuales.</a:t>
            </a:r>
          </a:p>
        </p:txBody>
      </p:sp>
    </p:spTree>
    <p:extLst>
      <p:ext uri="{BB962C8B-B14F-4D97-AF65-F5344CB8AC3E}">
        <p14:creationId xmlns:p14="http://schemas.microsoft.com/office/powerpoint/2010/main" val="212553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="" xmlns:a16="http://schemas.microsoft.com/office/drawing/2014/main" id="{B547373F-AF2E-4907-B442-9F902B387F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EE4BDFF-6EA8-42B2-A78B-5A7F9776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48" y="134231"/>
            <a:ext cx="2798663" cy="23135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dirty="0" err="1">
                <a:solidFill>
                  <a:schemeClr val="bg1"/>
                </a:solidFill>
              </a:rPr>
              <a:t>Cuándo</a:t>
            </a:r>
            <a:r>
              <a:rPr lang="en-US" sz="3300" dirty="0">
                <a:solidFill>
                  <a:schemeClr val="bg1"/>
                </a:solidFill>
              </a:rPr>
              <a:t> y </a:t>
            </a:r>
            <a:r>
              <a:rPr lang="en-US" sz="3300" dirty="0" err="1">
                <a:solidFill>
                  <a:schemeClr val="bg1"/>
                </a:solidFill>
              </a:rPr>
              <a:t>cómo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pago</a:t>
            </a:r>
            <a:r>
              <a:rPr lang="en-US" sz="3300" dirty="0">
                <a:solidFill>
                  <a:schemeClr val="bg1"/>
                </a:solidFill>
              </a:rPr>
              <a:t>. </a:t>
            </a:r>
            <a:r>
              <a:rPr lang="en-US" sz="3300" dirty="0" err="1">
                <a:solidFill>
                  <a:schemeClr val="bg1"/>
                </a:solidFill>
              </a:rPr>
              <a:t>Requisitos</a:t>
            </a:r>
            <a:r>
              <a:rPr lang="en-US" sz="3300" dirty="0">
                <a:solidFill>
                  <a:schemeClr val="bg1"/>
                </a:solidFill>
              </a:rPr>
              <a:t> para </a:t>
            </a:r>
            <a:r>
              <a:rPr lang="en-US" sz="3300" dirty="0" err="1">
                <a:solidFill>
                  <a:schemeClr val="bg1"/>
                </a:solidFill>
              </a:rPr>
              <a:t>adherirse</a:t>
            </a:r>
            <a:r>
              <a:rPr lang="en-US" sz="33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554023F-95B7-4F61-A6DF-63A050FEE0D9}"/>
              </a:ext>
            </a:extLst>
          </p:cNvPr>
          <p:cNvSpPr txBox="1"/>
          <p:nvPr/>
        </p:nvSpPr>
        <p:spPr>
          <a:xfrm>
            <a:off x="3910011" y="2924397"/>
            <a:ext cx="81037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AR" sz="2800" b="1" dirty="0">
                <a:solidFill>
                  <a:schemeClr val="bg1"/>
                </a:solidFill>
              </a:rPr>
              <a:t>Se puede abonar: Convenio original: hasta el 30/06;</a:t>
            </a:r>
          </a:p>
          <a:p>
            <a:r>
              <a:rPr lang="es-AR" sz="2800" b="1" dirty="0">
                <a:solidFill>
                  <a:schemeClr val="bg1"/>
                </a:solidFill>
              </a:rPr>
              <a:t>Convenio para establecimientos no adheridos al original: hasta el 30/11.</a:t>
            </a:r>
          </a:p>
          <a:p>
            <a:pPr marL="285750" indent="-285750">
              <a:buFontTx/>
              <a:buChar char="-"/>
            </a:pPr>
            <a:r>
              <a:rPr lang="es-AR" sz="2800" b="1" dirty="0">
                <a:solidFill>
                  <a:schemeClr val="bg1"/>
                </a:solidFill>
              </a:rPr>
              <a:t>La forma de abonar puede ser mensual o anual</a:t>
            </a:r>
          </a:p>
          <a:p>
            <a:pPr marL="285750" indent="-285750">
              <a:buFontTx/>
              <a:buChar char="-"/>
            </a:pPr>
            <a:r>
              <a:rPr lang="es-AR" sz="2800" b="1" dirty="0">
                <a:solidFill>
                  <a:schemeClr val="bg1"/>
                </a:solidFill>
              </a:rPr>
              <a:t>Los requisitos para adherirse son: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bg1"/>
                </a:solidFill>
              </a:rPr>
              <a:t>Ser socio de una Filial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bg1"/>
                </a:solidFill>
              </a:rPr>
              <a:t>Estar al día con los pagos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chemeClr val="bg1"/>
                </a:solidFill>
              </a:rPr>
              <a:t>Carecer de reclamos judiciales y/o extrajudiciales</a:t>
            </a:r>
          </a:p>
        </p:txBody>
      </p:sp>
    </p:spTree>
    <p:extLst>
      <p:ext uri="{BB962C8B-B14F-4D97-AF65-F5344CB8AC3E}">
        <p14:creationId xmlns:p14="http://schemas.microsoft.com/office/powerpoint/2010/main" val="103015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73C545D-0D7C-4332-8F58-39A152AEC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96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Beneficios</a:t>
            </a:r>
            <a:r>
              <a:rPr lang="en-US" sz="9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D937DC5-74C5-4FBE-B2FC-4DC103A51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81" y="3925382"/>
            <a:ext cx="10555458" cy="57258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US" sz="4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20% de </a:t>
            </a:r>
            <a:r>
              <a:rPr lang="en-US" sz="4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descuento</a:t>
            </a:r>
            <a:r>
              <a:rPr lang="en-US" sz="4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por </a:t>
            </a:r>
            <a:r>
              <a:rPr lang="en-US" sz="4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pago</a:t>
            </a:r>
            <a:r>
              <a:rPr lang="en-US" sz="4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anual</a:t>
            </a:r>
            <a:r>
              <a:rPr lang="en-US" sz="4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anticipado</a:t>
            </a:r>
            <a:endParaRPr lang="en-US" sz="4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3" name="Freeform 14">
            <a:extLst>
              <a:ext uri="{FF2B5EF4-FFF2-40B4-BE49-F238E27FC236}">
                <a16:creationId xmlns=""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 21">
            <a:extLst>
              <a:ext uri="{FF2B5EF4-FFF2-40B4-BE49-F238E27FC236}">
                <a16:creationId xmlns=""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" name="Freeform: Shape 46">
            <a:extLst>
              <a:ext uri="{FF2B5EF4-FFF2-40B4-BE49-F238E27FC236}">
                <a16:creationId xmlns=""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9" name="Freeform 22">
            <a:extLst>
              <a:ext uri="{FF2B5EF4-FFF2-40B4-BE49-F238E27FC236}">
                <a16:creationId xmlns=""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 25">
            <a:extLst>
              <a:ext uri="{FF2B5EF4-FFF2-40B4-BE49-F238E27FC236}">
                <a16:creationId xmlns=""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áfico 4" descr="Monedas">
            <a:extLst>
              <a:ext uri="{FF2B5EF4-FFF2-40B4-BE49-F238E27FC236}">
                <a16:creationId xmlns="" xmlns:a16="http://schemas.microsoft.com/office/drawing/2014/main" id="{4A292598-E66A-407E-8C7F-AB2ADCF5FF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261" y="37685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29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C2F2BE6-3F00-47B4-BD03-7F6C6322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876" y="802955"/>
            <a:ext cx="5457205" cy="3556179"/>
          </a:xfrm>
        </p:spPr>
        <p:txBody>
          <a:bodyPr>
            <a:noAutofit/>
          </a:bodyPr>
          <a:lstStyle/>
          <a:p>
            <a:r>
              <a:rPr lang="es-AR" sz="5400" b="1" dirty="0">
                <a:solidFill>
                  <a:srgbClr val="0070C0"/>
                </a:solidFill>
              </a:rPr>
              <a:t>Sociedad Argentina de Gestión de Actores Intérpretes.</a:t>
            </a:r>
          </a:p>
        </p:txBody>
      </p:sp>
      <p:sp>
        <p:nvSpPr>
          <p:cNvPr id="13" name="Freeform 62">
            <a:extLst>
              <a:ext uri="{FF2B5EF4-FFF2-40B4-BE49-F238E27FC236}">
                <a16:creationId xmlns=""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05ED6A07-B047-45CB-A674-22B6FA3E4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49" y="2519064"/>
            <a:ext cx="3661831" cy="184007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87A1119-3828-4F13-A0F9-310D92BC0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26" y="5158363"/>
            <a:ext cx="4491026" cy="902608"/>
          </a:xfrm>
        </p:spPr>
        <p:txBody>
          <a:bodyPr anchor="ctr">
            <a:normAutofit/>
          </a:bodyPr>
          <a:lstStyle/>
          <a:p>
            <a:r>
              <a:rPr lang="es-AR" sz="2000" dirty="0">
                <a:solidFill>
                  <a:srgbClr val="0070C0"/>
                </a:solidFill>
              </a:rPr>
              <a:t>Vigencia: 2018-2021</a:t>
            </a:r>
          </a:p>
        </p:txBody>
      </p:sp>
    </p:spTree>
    <p:extLst>
      <p:ext uri="{BB962C8B-B14F-4D97-AF65-F5344CB8AC3E}">
        <p14:creationId xmlns:p14="http://schemas.microsoft.com/office/powerpoint/2010/main" val="1531183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B283D80-EE5C-4747-BC5B-4FBA11F8F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6600" b="1" dirty="0">
                <a:solidFill>
                  <a:srgbClr val="0070C0"/>
                </a:solidFill>
              </a:rPr>
              <a:t>¿Qué pago?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AD45D2E-0449-4446-9E9F-53A09D57C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sz="4800" dirty="0">
                <a:solidFill>
                  <a:srgbClr val="0070C0"/>
                </a:solidFill>
              </a:rPr>
              <a:t>Gastronomía:</a:t>
            </a:r>
          </a:p>
        </p:txBody>
      </p:sp>
      <p:pic>
        <p:nvPicPr>
          <p:cNvPr id="9" name="Marcador de contenido 8" descr="Monedas">
            <a:extLst>
              <a:ext uri="{FF2B5EF4-FFF2-40B4-BE49-F238E27FC236}">
                <a16:creationId xmlns="" xmlns:a16="http://schemas.microsoft.com/office/drawing/2014/main" id="{EF0F0078-09FC-439E-9865-4056E09893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3794" y="570706"/>
            <a:ext cx="914400" cy="914400"/>
          </a:xfrm>
        </p:spPr>
      </p:pic>
      <p:sp>
        <p:nvSpPr>
          <p:cNvPr id="6" name="Marcador de texto 5">
            <a:extLst>
              <a:ext uri="{FF2B5EF4-FFF2-40B4-BE49-F238E27FC236}">
                <a16:creationId xmlns="" xmlns:a16="http://schemas.microsoft.com/office/drawing/2014/main" id="{70082B6C-E2AB-46E3-BE48-30E267B71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sz="4800" dirty="0">
                <a:solidFill>
                  <a:srgbClr val="0070C0"/>
                </a:solidFill>
              </a:rPr>
              <a:t>Hotelería</a:t>
            </a:r>
            <a:r>
              <a:rPr lang="es-AR" dirty="0">
                <a:solidFill>
                  <a:srgbClr val="0070C0"/>
                </a:solidFill>
              </a:rPr>
              <a:t>:</a:t>
            </a:r>
          </a:p>
        </p:txBody>
      </p:sp>
      <p:pic>
        <p:nvPicPr>
          <p:cNvPr id="11" name="Marcador de contenido 10" descr="Cuchillo y tenedor">
            <a:extLst>
              <a:ext uri="{FF2B5EF4-FFF2-40B4-BE49-F238E27FC236}">
                <a16:creationId xmlns="" xmlns:a16="http://schemas.microsoft.com/office/drawing/2014/main" id="{F8474544-5D72-4A60-8A12-C2D2AC5E40D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8317" y="1659037"/>
            <a:ext cx="914400" cy="914400"/>
          </a:xfrm>
        </p:spPr>
      </p:pic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AFB802DE-DBFC-4EAB-8088-3DECA53508CF}"/>
              </a:ext>
            </a:extLst>
          </p:cNvPr>
          <p:cNvSpPr txBox="1"/>
          <p:nvPr/>
        </p:nvSpPr>
        <p:spPr>
          <a:xfrm>
            <a:off x="839788" y="2757268"/>
            <a:ext cx="45829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AR" sz="3200" dirty="0">
                <a:solidFill>
                  <a:srgbClr val="0070C0"/>
                </a:solidFill>
              </a:rPr>
              <a:t>Monto anual a abonar: 36 cafés por cada TV que posea</a:t>
            </a:r>
          </a:p>
          <a:p>
            <a:pPr marL="285750" indent="-285750">
              <a:buFontTx/>
              <a:buChar char="-"/>
            </a:pPr>
            <a:r>
              <a:rPr lang="es-AR" sz="3200" dirty="0">
                <a:solidFill>
                  <a:srgbClr val="0070C0"/>
                </a:solidFill>
              </a:rPr>
              <a:t>Descuento por pago anual anticipado: 25%, equivalente a 27 cafés por cada TV que posea</a:t>
            </a:r>
          </a:p>
        </p:txBody>
      </p:sp>
      <p:pic>
        <p:nvPicPr>
          <p:cNvPr id="19" name="Gráfico 18" descr="Dormir">
            <a:extLst>
              <a:ext uri="{FF2B5EF4-FFF2-40B4-BE49-F238E27FC236}">
                <a16:creationId xmlns="" xmlns:a16="http://schemas.microsoft.com/office/drawing/2014/main" id="{10E84DF2-5BA6-4254-8BA9-8E49568EAF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91246" y="1655520"/>
            <a:ext cx="914400" cy="914400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948D7A6D-1A96-47CF-96DD-7395AA96D418}"/>
              </a:ext>
            </a:extLst>
          </p:cNvPr>
          <p:cNvSpPr txBox="1"/>
          <p:nvPr/>
        </p:nvSpPr>
        <p:spPr>
          <a:xfrm>
            <a:off x="6076095" y="2484195"/>
            <a:ext cx="6030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AR" sz="2400" dirty="0">
                <a:solidFill>
                  <a:srgbClr val="0070C0"/>
                </a:solidFill>
              </a:rPr>
              <a:t>Establecimientos de 1, 2 y 3 estrellas (Hotel, </a:t>
            </a:r>
            <a:r>
              <a:rPr lang="es-AR" sz="2400" dirty="0" err="1">
                <a:solidFill>
                  <a:srgbClr val="0070C0"/>
                </a:solidFill>
              </a:rPr>
              <a:t>Apart</a:t>
            </a:r>
            <a:r>
              <a:rPr lang="es-AR" sz="2400" dirty="0">
                <a:solidFill>
                  <a:srgbClr val="0070C0"/>
                </a:solidFill>
              </a:rPr>
              <a:t> Hotel, Cabañas y </a:t>
            </a:r>
            <a:r>
              <a:rPr lang="es-AR" sz="2400" dirty="0" err="1">
                <a:solidFill>
                  <a:srgbClr val="0070C0"/>
                </a:solidFill>
              </a:rPr>
              <a:t>Bungalows</a:t>
            </a:r>
            <a:r>
              <a:rPr lang="es-AR" sz="2400" dirty="0">
                <a:solidFill>
                  <a:srgbClr val="0070C0"/>
                </a:solidFill>
              </a:rPr>
              <a:t>): </a:t>
            </a:r>
          </a:p>
          <a:p>
            <a:endParaRPr lang="es-AR" sz="2400" dirty="0">
              <a:solidFill>
                <a:srgbClr val="0070C0"/>
              </a:solidFill>
            </a:endParaRPr>
          </a:p>
          <a:p>
            <a:endParaRPr lang="es-AR" sz="2400" dirty="0">
              <a:solidFill>
                <a:srgbClr val="0070C0"/>
              </a:solidFill>
            </a:endParaRPr>
          </a:p>
          <a:p>
            <a:endParaRPr lang="es-AR" sz="24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s-AR" sz="2400" dirty="0">
                <a:solidFill>
                  <a:srgbClr val="0070C0"/>
                </a:solidFill>
              </a:rPr>
              <a:t>Establecimientos de 4 y 5 estrellas (Hotel, </a:t>
            </a:r>
            <a:r>
              <a:rPr lang="es-AR" sz="2400" dirty="0" err="1">
                <a:solidFill>
                  <a:srgbClr val="0070C0"/>
                </a:solidFill>
              </a:rPr>
              <a:t>Apart</a:t>
            </a:r>
            <a:r>
              <a:rPr lang="es-AR" sz="2400" dirty="0">
                <a:solidFill>
                  <a:srgbClr val="0070C0"/>
                </a:solidFill>
              </a:rPr>
              <a:t> Hotel, Cabañas y </a:t>
            </a:r>
            <a:r>
              <a:rPr lang="es-AR" sz="2400" dirty="0" err="1">
                <a:solidFill>
                  <a:srgbClr val="0070C0"/>
                </a:solidFill>
              </a:rPr>
              <a:t>Bungalows</a:t>
            </a:r>
            <a:r>
              <a:rPr lang="es-AR" sz="2400" dirty="0">
                <a:solidFill>
                  <a:srgbClr val="0070C0"/>
                </a:solidFill>
              </a:rPr>
              <a:t>): se realiza Declaración Jurada y bajo las Condiciones Generales del Convenio.</a:t>
            </a:r>
          </a:p>
          <a:p>
            <a:pPr marL="285750" indent="-285750">
              <a:buFontTx/>
              <a:buChar char="-"/>
            </a:pPr>
            <a:r>
              <a:rPr lang="es-AR" sz="2400" dirty="0">
                <a:solidFill>
                  <a:srgbClr val="0070C0"/>
                </a:solidFill>
              </a:rPr>
              <a:t>Espacios comunes: de 1 a 3 tv se suma el 50% del valor diario; más de 3 se suma 100% del valor diario.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="" xmlns:a16="http://schemas.microsoft.com/office/drawing/2014/main" id="{78FAB653-AB62-40DB-86F3-9DB8E68206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8780" y="3361787"/>
            <a:ext cx="5147889" cy="104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3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58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DA67755-80FA-44A3-907F-8BFB27BAB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630778"/>
            <a:ext cx="3494362" cy="1596443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Beneficios</a:t>
            </a:r>
            <a:r>
              <a:rPr lang="en-US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 </a:t>
            </a:r>
          </a:p>
        </p:txBody>
      </p:sp>
      <p:cxnSp>
        <p:nvCxnSpPr>
          <p:cNvPr id="71" name="Straight Connector 60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ítulo 6">
            <a:extLst>
              <a:ext uri="{FF2B5EF4-FFF2-40B4-BE49-F238E27FC236}">
                <a16:creationId xmlns="" xmlns:a16="http://schemas.microsoft.com/office/drawing/2014/main" id="{3E25D7E4-7724-4272-8A70-6F824FA05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031" y="524080"/>
            <a:ext cx="6377769" cy="5809837"/>
          </a:xfrm>
          <a:solidFill>
            <a:srgbClr val="0070C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Se </a:t>
            </a:r>
            <a:r>
              <a:rPr lang="en-US" sz="3600" b="1" dirty="0" err="1">
                <a:solidFill>
                  <a:schemeClr val="bg1"/>
                </a:solidFill>
              </a:rPr>
              <a:t>realiza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descuento</a:t>
            </a:r>
            <a:r>
              <a:rPr lang="en-US" sz="3600" b="1" dirty="0">
                <a:solidFill>
                  <a:schemeClr val="bg1"/>
                </a:solidFill>
              </a:rPr>
              <a:t> por </a:t>
            </a:r>
            <a:r>
              <a:rPr lang="en-US" sz="3600" b="1" dirty="0" err="1">
                <a:solidFill>
                  <a:schemeClr val="bg1"/>
                </a:solidFill>
              </a:rPr>
              <a:t>ocupación</a:t>
            </a:r>
            <a:r>
              <a:rPr lang="en-US" sz="3600" b="1" dirty="0">
                <a:solidFill>
                  <a:schemeClr val="bg1"/>
                </a:solidFill>
              </a:rPr>
              <a:t> (</a:t>
            </a:r>
            <a:r>
              <a:rPr lang="en-US" sz="3600" b="1" dirty="0" err="1">
                <a:solidFill>
                  <a:schemeClr val="bg1"/>
                </a:solidFill>
              </a:rPr>
              <a:t>conforme</a:t>
            </a:r>
            <a:r>
              <a:rPr lang="en-US" sz="3600" b="1" dirty="0">
                <a:solidFill>
                  <a:schemeClr val="bg1"/>
                </a:solidFill>
              </a:rPr>
              <a:t> surge de la </a:t>
            </a:r>
            <a:r>
              <a:rPr lang="en-US" sz="3600" b="1" dirty="0" err="1">
                <a:solidFill>
                  <a:schemeClr val="bg1"/>
                </a:solidFill>
              </a:rPr>
              <a:t>encuesta</a:t>
            </a:r>
            <a:r>
              <a:rPr lang="en-US" sz="3600" b="1" dirty="0">
                <a:solidFill>
                  <a:schemeClr val="bg1"/>
                </a:solidFill>
              </a:rPr>
              <a:t> de </a:t>
            </a:r>
            <a:r>
              <a:rPr lang="en-US" sz="3600" b="1" dirty="0" err="1">
                <a:solidFill>
                  <a:schemeClr val="bg1"/>
                </a:solidFill>
              </a:rPr>
              <a:t>ocupación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hotelera</a:t>
            </a:r>
            <a:r>
              <a:rPr lang="en-US" sz="3600" b="1" dirty="0">
                <a:solidFill>
                  <a:schemeClr val="bg1"/>
                </a:solidFill>
              </a:rPr>
              <a:t> del INDEC)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3600" b="1" dirty="0" err="1">
                <a:solidFill>
                  <a:schemeClr val="bg1"/>
                </a:solidFill>
              </a:rPr>
              <a:t>Descuento</a:t>
            </a:r>
            <a:r>
              <a:rPr lang="en-US" sz="3600" b="1" dirty="0">
                <a:solidFill>
                  <a:schemeClr val="bg1"/>
                </a:solidFill>
              </a:rPr>
              <a:t> por </a:t>
            </a:r>
            <a:r>
              <a:rPr lang="en-US" sz="3600" b="1" dirty="0" err="1">
                <a:solidFill>
                  <a:schemeClr val="bg1"/>
                </a:solidFill>
              </a:rPr>
              <a:t>pago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anual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anticipado</a:t>
            </a:r>
            <a:r>
              <a:rPr lang="en-US" sz="3600" b="1" dirty="0">
                <a:solidFill>
                  <a:schemeClr val="bg1"/>
                </a:solidFill>
              </a:rPr>
              <a:t> (25%)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Si el </a:t>
            </a:r>
            <a:r>
              <a:rPr lang="en-US" sz="3600" b="1" dirty="0" err="1">
                <a:solidFill>
                  <a:schemeClr val="bg1"/>
                </a:solidFill>
              </a:rPr>
              <a:t>establecimiento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está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cerrado</a:t>
            </a:r>
            <a:r>
              <a:rPr lang="en-US" sz="3600" b="1" dirty="0">
                <a:solidFill>
                  <a:schemeClr val="bg1"/>
                </a:solidFill>
              </a:rPr>
              <a:t>, no se </a:t>
            </a:r>
            <a:r>
              <a:rPr lang="en-US" sz="3600" b="1" dirty="0" err="1">
                <a:solidFill>
                  <a:schemeClr val="bg1"/>
                </a:solidFill>
              </a:rPr>
              <a:t>abona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3600" b="1" dirty="0" err="1">
                <a:solidFill>
                  <a:schemeClr val="bg1"/>
                </a:solidFill>
              </a:rPr>
              <a:t>Situación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extraordinaria</a:t>
            </a:r>
            <a:r>
              <a:rPr lang="en-US" sz="3600" b="1" dirty="0">
                <a:solidFill>
                  <a:schemeClr val="bg1"/>
                </a:solidFill>
              </a:rPr>
              <a:t> de </a:t>
            </a:r>
            <a:r>
              <a:rPr lang="en-US" sz="3600" b="1" dirty="0" err="1">
                <a:solidFill>
                  <a:schemeClr val="bg1"/>
                </a:solidFill>
              </a:rPr>
              <a:t>emergencia</a:t>
            </a:r>
            <a:r>
              <a:rPr lang="en-US" sz="3600" b="1" dirty="0">
                <a:solidFill>
                  <a:schemeClr val="bg1"/>
                </a:solidFill>
              </a:rPr>
              <a:t> o </a:t>
            </a:r>
            <a:r>
              <a:rPr lang="en-US" sz="3600" b="1" dirty="0" err="1">
                <a:solidFill>
                  <a:schemeClr val="bg1"/>
                </a:solidFill>
              </a:rPr>
              <a:t>catástrofe</a:t>
            </a:r>
            <a:r>
              <a:rPr lang="en-US" sz="3600" b="1" dirty="0">
                <a:solidFill>
                  <a:schemeClr val="bg1"/>
                </a:solidFill>
              </a:rPr>
              <a:t>: </a:t>
            </a:r>
            <a:r>
              <a:rPr lang="en-US" sz="3600" b="1" dirty="0" err="1">
                <a:solidFill>
                  <a:schemeClr val="bg1"/>
                </a:solidFill>
              </a:rPr>
              <a:t>bonificación</a:t>
            </a:r>
            <a:r>
              <a:rPr lang="en-US" sz="3600" b="1" dirty="0">
                <a:solidFill>
                  <a:schemeClr val="bg1"/>
                </a:solidFill>
              </a:rPr>
              <a:t> del 100% </a:t>
            </a:r>
            <a:r>
              <a:rPr lang="en-US" sz="3600" b="1" dirty="0" err="1">
                <a:solidFill>
                  <a:schemeClr val="bg1"/>
                </a:solidFill>
              </a:rPr>
              <a:t>durante</a:t>
            </a:r>
            <a:r>
              <a:rPr lang="en-US" sz="3600" b="1" dirty="0">
                <a:solidFill>
                  <a:schemeClr val="bg1"/>
                </a:solidFill>
              </a:rPr>
              <a:t> el </a:t>
            </a:r>
            <a:r>
              <a:rPr lang="en-US" sz="3600" b="1" dirty="0" err="1">
                <a:solidFill>
                  <a:schemeClr val="bg1"/>
                </a:solidFill>
              </a:rPr>
              <a:t>tiempo</a:t>
            </a:r>
            <a:r>
              <a:rPr lang="en-US" sz="3600" b="1" dirty="0">
                <a:solidFill>
                  <a:schemeClr val="bg1"/>
                </a:solidFill>
              </a:rPr>
              <a:t> de la </a:t>
            </a:r>
            <a:r>
              <a:rPr lang="en-US" sz="3600" b="1" dirty="0" err="1">
                <a:solidFill>
                  <a:schemeClr val="bg1"/>
                </a:solidFill>
              </a:rPr>
              <a:t>situación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817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2A5316D-ED2F-4F89-B4B4-8D9240B1A3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EB568C-5C9B-4ADE-8639-5D5772F9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AR" sz="2600" dirty="0">
                <a:solidFill>
                  <a:srgbClr val="FFFFFF"/>
                </a:solidFill>
              </a:rPr>
              <a:t>Sociedad General de Autores de la Argentina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7736FF4C-4562-4165-9F61-F4B3314AB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313299"/>
            <a:ext cx="6151534" cy="3091146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DA6CB50-67E4-450D-982F-EC4CB67A9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es-AR" sz="3600" dirty="0"/>
              <a:t>Vigencia: año 2019</a:t>
            </a:r>
          </a:p>
          <a:p>
            <a:r>
              <a:rPr lang="es-AR" sz="3600" dirty="0"/>
              <a:t>Renovación: anual</a:t>
            </a:r>
          </a:p>
        </p:txBody>
      </p:sp>
    </p:spTree>
    <p:extLst>
      <p:ext uri="{BB962C8B-B14F-4D97-AF65-F5344CB8AC3E}">
        <p14:creationId xmlns:p14="http://schemas.microsoft.com/office/powerpoint/2010/main" val="195130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3D4933B-1997-47DB-9377-170D2A977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66578"/>
            <a:ext cx="11139854" cy="930447"/>
          </a:xfrm>
        </p:spPr>
        <p:txBody>
          <a:bodyPr>
            <a:noAutofit/>
          </a:bodyPr>
          <a:lstStyle/>
          <a:p>
            <a:r>
              <a:rPr lang="es-AR" sz="8000" dirty="0">
                <a:solidFill>
                  <a:srgbClr val="FFFFFF"/>
                </a:solidFill>
              </a:rPr>
              <a:t>¿Qué pago?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06C3443-FF37-443D-BE84-5DF7FBD4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073" y="1525638"/>
            <a:ext cx="11139854" cy="420001"/>
          </a:xfrm>
        </p:spPr>
        <p:txBody>
          <a:bodyPr>
            <a:noAutofit/>
          </a:bodyPr>
          <a:lstStyle/>
          <a:p>
            <a:r>
              <a:rPr lang="es-AR" dirty="0">
                <a:solidFill>
                  <a:srgbClr val="E7E6E6"/>
                </a:solidFill>
              </a:rPr>
              <a:t>Se abona el arancel preestablecido en las planillas del Convenio, cuyo cálculo se realizó sobre el precio por habitación estándar sin I.V.A.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=""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BBE1A9A0-EED5-41AB-BC75-F34552F5D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562316"/>
              </p:ext>
            </p:extLst>
          </p:nvPr>
        </p:nvGraphicFramePr>
        <p:xfrm>
          <a:off x="1383371" y="3364586"/>
          <a:ext cx="9370160" cy="2288286"/>
        </p:xfrm>
        <a:graphic>
          <a:graphicData uri="http://schemas.openxmlformats.org/drawingml/2006/table">
            <a:tbl>
              <a:tblPr firstRow="1" bandRow="1">
                <a:noFill/>
                <a:tableStyleId>{8799B23B-EC83-4686-B30A-512413B5E67A}</a:tableStyleId>
              </a:tblPr>
              <a:tblGrid>
                <a:gridCol w="4088189">
                  <a:extLst>
                    <a:ext uri="{9D8B030D-6E8A-4147-A177-3AD203B41FA5}">
                      <a16:colId xmlns="" xmlns:a16="http://schemas.microsoft.com/office/drawing/2014/main" val="3337519882"/>
                    </a:ext>
                  </a:extLst>
                </a:gridCol>
                <a:gridCol w="2526388">
                  <a:extLst>
                    <a:ext uri="{9D8B030D-6E8A-4147-A177-3AD203B41FA5}">
                      <a16:colId xmlns="" xmlns:a16="http://schemas.microsoft.com/office/drawing/2014/main" val="4292844865"/>
                    </a:ext>
                  </a:extLst>
                </a:gridCol>
                <a:gridCol w="2755583">
                  <a:extLst>
                    <a:ext uri="{9D8B030D-6E8A-4147-A177-3AD203B41FA5}">
                      <a16:colId xmlns="" xmlns:a16="http://schemas.microsoft.com/office/drawing/2014/main" val="3053583301"/>
                    </a:ext>
                  </a:extLst>
                </a:gridCol>
              </a:tblGrid>
              <a:tr h="1144143">
                <a:tc>
                  <a:txBody>
                    <a:bodyPr/>
                    <a:lstStyle/>
                    <a:p>
                      <a:pPr algn="ctr"/>
                      <a:r>
                        <a:rPr lang="es-AR" sz="3300" b="1">
                          <a:solidFill>
                            <a:srgbClr val="FFFFFF"/>
                          </a:solidFill>
                        </a:rPr>
                        <a:t>Gastronómicos</a:t>
                      </a:r>
                    </a:p>
                  </a:txBody>
                  <a:tcPr marL="471488" marR="282893" marT="282893" marB="28289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300" b="1">
                          <a:solidFill>
                            <a:srgbClr val="FFFFFF"/>
                          </a:solidFill>
                        </a:rPr>
                        <a:t>Hoteles</a:t>
                      </a:r>
                    </a:p>
                  </a:txBody>
                  <a:tcPr marL="471488" marR="282893" marT="282893" marB="28289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300" b="1">
                          <a:solidFill>
                            <a:srgbClr val="FFFFFF"/>
                          </a:solidFill>
                        </a:rPr>
                        <a:t>Cabañas</a:t>
                      </a:r>
                    </a:p>
                  </a:txBody>
                  <a:tcPr marL="471488" marR="282893" marT="282893" marB="28289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5682535"/>
                  </a:ext>
                </a:extLst>
              </a:tr>
              <a:tr h="1144143">
                <a:tc>
                  <a:txBody>
                    <a:bodyPr/>
                    <a:lstStyle/>
                    <a:p>
                      <a:pPr algn="ctr"/>
                      <a:r>
                        <a:rPr lang="es-AR" sz="3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 o 2 TV - $1.739</a:t>
                      </a:r>
                      <a:endParaRPr lang="es-AR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71488" marR="282893" marT="282893" marB="28289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$5.695</a:t>
                      </a:r>
                      <a:endParaRPr lang="es-AR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71488" marR="282893" marT="282893" marB="28289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$3.250</a:t>
                      </a:r>
                      <a:endParaRPr lang="es-AR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71488" marR="282893" marT="282893" marB="282893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3829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30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5B336162-B533-4EFE-8BB3-8EBB4A5E32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A3FB1E5-924E-4751-8E32-6766B7CAA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s-AR" sz="2800" dirty="0">
                <a:solidFill>
                  <a:srgbClr val="262626"/>
                </a:solidFill>
              </a:rPr>
              <a:t>Cuándo y cómo pago. </a:t>
            </a:r>
            <a:br>
              <a:rPr lang="es-AR" sz="2800" dirty="0">
                <a:solidFill>
                  <a:srgbClr val="262626"/>
                </a:solidFill>
              </a:rPr>
            </a:br>
            <a:r>
              <a:rPr lang="es-AR" sz="2800" dirty="0">
                <a:solidFill>
                  <a:srgbClr val="262626"/>
                </a:solidFill>
              </a:rPr>
              <a:t>Requisitos para adherirse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62F3E75-8AA6-4E6A-974A-1E50CB747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s-AR" dirty="0"/>
              <a:t>El pago puede hacerse mensual o anual por adelantado.</a:t>
            </a:r>
          </a:p>
          <a:p>
            <a:r>
              <a:rPr lang="es-AR" dirty="0"/>
              <a:t>El vencimiento para el pago anual es el 30 de abril.</a:t>
            </a:r>
          </a:p>
          <a:p>
            <a:r>
              <a:rPr lang="es-AR" dirty="0"/>
              <a:t>Para adherirse los requisitos son: </a:t>
            </a:r>
          </a:p>
          <a:p>
            <a:pPr marL="0" indent="0">
              <a:buNone/>
            </a:pPr>
            <a:r>
              <a:rPr lang="es-AR" dirty="0"/>
              <a:t>- ser socio de una filial;</a:t>
            </a:r>
          </a:p>
          <a:p>
            <a:pPr>
              <a:buFontTx/>
              <a:buChar char="-"/>
            </a:pPr>
            <a:r>
              <a:rPr lang="es-AR" dirty="0"/>
              <a:t>Estar al día con los pagos;</a:t>
            </a:r>
          </a:p>
          <a:p>
            <a:pPr>
              <a:buFontTx/>
              <a:buChar char="-"/>
            </a:pPr>
            <a:r>
              <a:rPr lang="es-AR" dirty="0"/>
              <a:t>Carecer de reclamos judiciales y/o extrajudiciales.</a:t>
            </a:r>
          </a:p>
        </p:txBody>
      </p:sp>
    </p:spTree>
    <p:extLst>
      <p:ext uri="{BB962C8B-B14F-4D97-AF65-F5344CB8AC3E}">
        <p14:creationId xmlns:p14="http://schemas.microsoft.com/office/powerpoint/2010/main" val="1168778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4343E8-085D-419D-B0BA-48AE2354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Beneficios:</a:t>
            </a:r>
          </a:p>
        </p:txBody>
      </p:sp>
      <p:graphicFrame>
        <p:nvGraphicFramePr>
          <p:cNvPr id="10" name="CuadroTexto 3">
            <a:extLst>
              <a:ext uri="{FF2B5EF4-FFF2-40B4-BE49-F238E27FC236}">
                <a16:creationId xmlns="" xmlns:a16="http://schemas.microsoft.com/office/drawing/2014/main" id="{81E6E216-B41A-457E-9A51-1BCFC7456E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99205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C4FF32BC-383A-438F-A76D-E8A5CEF31921}"/>
              </a:ext>
            </a:extLst>
          </p:cNvPr>
          <p:cNvSpPr txBox="1"/>
          <p:nvPr/>
        </p:nvSpPr>
        <p:spPr>
          <a:xfrm>
            <a:off x="4994031" y="6488668"/>
            <a:ext cx="651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dirty="0"/>
              <a:t>Para mayor información, consultar a la Filial</a:t>
            </a:r>
          </a:p>
        </p:txBody>
      </p:sp>
    </p:spTree>
    <p:extLst>
      <p:ext uri="{BB962C8B-B14F-4D97-AF65-F5344CB8AC3E}">
        <p14:creationId xmlns:p14="http://schemas.microsoft.com/office/powerpoint/2010/main" val="205354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C9D59C-C351-4EBF-95AE-1ED315C9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375" y="152400"/>
            <a:ext cx="5774945" cy="3631809"/>
          </a:xfrm>
        </p:spPr>
        <p:txBody>
          <a:bodyPr>
            <a:normAutofit/>
          </a:bodyPr>
          <a:lstStyle/>
          <a:p>
            <a:pPr algn="ctr"/>
            <a:r>
              <a:rPr lang="es-AR" sz="4100" b="1" dirty="0"/>
              <a:t>Asociación Argentina de Intérpretes- Cámara Argentina de Productores de Fonogramas y </a:t>
            </a:r>
            <a:r>
              <a:rPr lang="es-AR" sz="4100" b="1" dirty="0" err="1"/>
              <a:t>Videogramas</a:t>
            </a:r>
            <a:endParaRPr lang="es-AR" sz="4100" b="1" dirty="0"/>
          </a:p>
        </p:txBody>
      </p:sp>
      <p:sp>
        <p:nvSpPr>
          <p:cNvPr id="31" name="Freeform: Shape 30">
            <a:extLst>
              <a:ext uri="{FF2B5EF4-FFF2-40B4-BE49-F238E27FC236}">
                <a16:creationId xmlns="" xmlns:a16="http://schemas.microsoft.com/office/drawing/2014/main" id="{E0D60ECE-8986-45DC-B7FE-EC7699B466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="" xmlns:a16="http://schemas.microsoft.com/office/drawing/2014/main" id="{96964194-5878-40D2-8EC0-DDC58387F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B2DE6F4D-6CC4-4149-96AC-011DD1D26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3060"/>
            <a:ext cx="4574117" cy="2287059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7278601-C44C-4D38-AE73-7C53E1E1F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21" y="4866047"/>
            <a:ext cx="6392099" cy="1577786"/>
          </a:xfrm>
        </p:spPr>
        <p:txBody>
          <a:bodyPr anchor="t">
            <a:normAutofit/>
          </a:bodyPr>
          <a:lstStyle/>
          <a:p>
            <a:r>
              <a:rPr lang="es-AR" sz="3600" dirty="0"/>
              <a:t>Renovación: anual y automática</a:t>
            </a:r>
          </a:p>
        </p:txBody>
      </p:sp>
    </p:spTree>
    <p:extLst>
      <p:ext uri="{BB962C8B-B14F-4D97-AF65-F5344CB8AC3E}">
        <p14:creationId xmlns:p14="http://schemas.microsoft.com/office/powerpoint/2010/main" val="389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66B332A4-D438-4773-A77F-5ED49A448D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DF9AD32D-FF05-44F4-BD4D-9CEE89B71E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12445F-AE34-481C-A6F1-A9880BDC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640" y="889488"/>
            <a:ext cx="7102719" cy="541606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67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¿</a:t>
            </a:r>
            <a:r>
              <a:rPr lang="en-US" sz="67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Qué</a:t>
            </a:r>
            <a:r>
              <a:rPr lang="en-US" sz="67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7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pago</a:t>
            </a:r>
            <a:r>
              <a:rPr lang="en-US" sz="67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  <a:br>
              <a:rPr lang="en-US" sz="67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Arancel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preestablecido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en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las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planillas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del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Convenio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cuyo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cálculo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se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realiza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sobre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el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precio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por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habitación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doble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estándar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o</a:t>
            </a:r>
            <a:b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por café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multiplicado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por la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cantidad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de cafés de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cada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establecimiento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71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14">
            <a:extLst>
              <a:ext uri="{FF2B5EF4-FFF2-40B4-BE49-F238E27FC236}">
                <a16:creationId xmlns="" xmlns:a16="http://schemas.microsoft.com/office/drawing/2014/main" id="{42285737-90EE-47DC-AC80-8AE156B11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B57BDC17-F1B3-455F-BBF1-680AA1F25C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="" xmlns:a16="http://schemas.microsoft.com/office/drawing/2014/main" id="{64E2FA9A-FEF7-4501-B0EB-5E45EDD217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="" xmlns:a16="http://schemas.microsoft.com/office/drawing/2014/main" id="{BC38192B-B4CB-47D4-A3B1-10010247F1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="" xmlns:a16="http://schemas.microsoft.com/office/drawing/2014/main" id="{96330E33-E171-4B0F-82B5-AF7230399B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="" xmlns:a16="http://schemas.microsoft.com/office/drawing/2014/main" id="{332B1723-69BF-42D7-B757-0FA059E152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="" xmlns:a16="http://schemas.microsoft.com/office/drawing/2014/main" id="{F115D62D-1E96-48D1-A78D-D370A0BFB9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="" xmlns:a16="http://schemas.microsoft.com/office/drawing/2014/main" id="{91C2876A-169D-4822-A766-C00578C88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CD4588-8732-457D-8C40-D13556FA3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s-AR" sz="4000" dirty="0">
                <a:solidFill>
                  <a:srgbClr val="FFFFFF"/>
                </a:solidFill>
              </a:rPr>
              <a:t>Descuentos</a:t>
            </a:r>
            <a:br>
              <a:rPr lang="es-AR" sz="4000" dirty="0">
                <a:solidFill>
                  <a:srgbClr val="FFFFFF"/>
                </a:solidFill>
              </a:rPr>
            </a:br>
            <a:r>
              <a:rPr lang="es-AR" sz="4000" dirty="0">
                <a:solidFill>
                  <a:srgbClr val="FFFFFF"/>
                </a:solidFill>
              </a:rPr>
              <a:t/>
            </a:r>
            <a:br>
              <a:rPr lang="es-AR" sz="4000" dirty="0">
                <a:solidFill>
                  <a:srgbClr val="FFFFFF"/>
                </a:solidFill>
              </a:rPr>
            </a:br>
            <a:r>
              <a:rPr lang="es-AR" sz="1600" dirty="0">
                <a:solidFill>
                  <a:srgbClr val="FFFFFF"/>
                </a:solidFill>
              </a:rPr>
              <a:t>(para mayor información consulte a su Filial)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="" xmlns:a16="http://schemas.microsoft.com/office/drawing/2014/main" id="{DA31354E-47D9-4CD7-8A2C-403D9BC201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5289" y="2270255"/>
            <a:ext cx="6663506" cy="208501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268F6FF1-6496-40DE-B659-852AD139F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787" y="571084"/>
            <a:ext cx="7529213" cy="163996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937CE6BA-978C-47EE-95FF-1FD786A36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169" y="4274306"/>
            <a:ext cx="2074645" cy="206883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A7CF2279-CAC0-4881-A827-C74680B5597F}"/>
              </a:ext>
            </a:extLst>
          </p:cNvPr>
          <p:cNvSpPr txBox="1"/>
          <p:nvPr/>
        </p:nvSpPr>
        <p:spPr>
          <a:xfrm>
            <a:off x="5537806" y="6359319"/>
            <a:ext cx="232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7030A0"/>
                </a:solidFill>
              </a:rPr>
              <a:t>En temporada baja</a:t>
            </a:r>
          </a:p>
        </p:txBody>
      </p:sp>
      <p:pic>
        <p:nvPicPr>
          <p:cNvPr id="14" name="Gráfico 13" descr="Cerrar">
            <a:extLst>
              <a:ext uri="{FF2B5EF4-FFF2-40B4-BE49-F238E27FC236}">
                <a16:creationId xmlns="" xmlns:a16="http://schemas.microsoft.com/office/drawing/2014/main" id="{8EC1A0B0-CE0B-4A52-B99B-0572227680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35550" y="4414472"/>
            <a:ext cx="1494399" cy="1494399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BD98C892-3087-4E76-83CD-E96F0204A122}"/>
              </a:ext>
            </a:extLst>
          </p:cNvPr>
          <p:cNvSpPr txBox="1"/>
          <p:nvPr/>
        </p:nvSpPr>
        <p:spPr>
          <a:xfrm>
            <a:off x="8724900" y="5908871"/>
            <a:ext cx="2800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7030A0"/>
                </a:solidFill>
              </a:rPr>
              <a:t>Cuando el establecimiento se encuentre cerrado, no se abona NADA. </a:t>
            </a:r>
          </a:p>
        </p:txBody>
      </p:sp>
    </p:spTree>
    <p:extLst>
      <p:ext uri="{BB962C8B-B14F-4D97-AF65-F5344CB8AC3E}">
        <p14:creationId xmlns:p14="http://schemas.microsoft.com/office/powerpoint/2010/main" val="3949950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EBF0A6F-1F7B-4B6E-8FDA-B59CBC99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342" y="457200"/>
            <a:ext cx="5151038" cy="4902591"/>
          </a:xfrm>
        </p:spPr>
        <p:txBody>
          <a:bodyPr>
            <a:normAutofit/>
          </a:bodyPr>
          <a:lstStyle/>
          <a:p>
            <a:pPr algn="ctr"/>
            <a:r>
              <a:rPr lang="es-AR" b="1" dirty="0"/>
              <a:t>Directores Argentinos Cinematográficos- Asociación General de Directores Autores Cinematográficos y Audiovisuales.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4F74D28C-3268-4E35-8EE1-D92CB4A85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58D44E42-C462-4105-BC86-FE75B4E3C4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544E4207-CDD4-4F15-9197-13D8FD621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45" y="1302499"/>
            <a:ext cx="5196156" cy="2126501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3B4D8AB-B993-4174-B1CA-ADF66B29B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101" y="5555501"/>
            <a:ext cx="6292279" cy="825598"/>
          </a:xfrm>
        </p:spPr>
        <p:txBody>
          <a:bodyPr anchor="t">
            <a:noAutofit/>
          </a:bodyPr>
          <a:lstStyle/>
          <a:p>
            <a:r>
              <a:rPr lang="es-AR" sz="2400" b="1" dirty="0"/>
              <a:t>Vigencia: anual</a:t>
            </a:r>
          </a:p>
          <a:p>
            <a:r>
              <a:rPr lang="es-AR" sz="2400" b="1" dirty="0"/>
              <a:t>Renovación: automática</a:t>
            </a:r>
          </a:p>
        </p:txBody>
      </p:sp>
    </p:spTree>
    <p:extLst>
      <p:ext uri="{BB962C8B-B14F-4D97-AF65-F5344CB8AC3E}">
        <p14:creationId xmlns:p14="http://schemas.microsoft.com/office/powerpoint/2010/main" val="3203835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507</Words>
  <Application>Microsoft Office PowerPoint</Application>
  <PresentationFormat>Panorámica</PresentationFormat>
  <Paragraphs>66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Derechos Intelectuales</vt:lpstr>
      <vt:lpstr>Sociedad General de Autores de la Argentina</vt:lpstr>
      <vt:lpstr>¿Qué pago?</vt:lpstr>
      <vt:lpstr>Cuándo y cómo pago.  Requisitos para adherirse</vt:lpstr>
      <vt:lpstr>Beneficios:</vt:lpstr>
      <vt:lpstr>Asociación Argentina de Intérpretes- Cámara Argentina de Productores de Fonogramas y Videogramas</vt:lpstr>
      <vt:lpstr>¿Qué pago?  - Arancel preestablecido en las planillas del Convenio, cuyo cálculo se realiza sobre el precio por habitación doble estándar o - por café multiplicado por la cantidad de cafés de cada establecimiento </vt:lpstr>
      <vt:lpstr>Descuentos  (para mayor información consulte a su Filial)</vt:lpstr>
      <vt:lpstr>Directores Argentinos Cinematográficos- Asociación General de Directores Autores Cinematográficos y Audiovisuales.</vt:lpstr>
      <vt:lpstr>¿Qué pago?</vt:lpstr>
      <vt:lpstr>Cuándo y cómo pago. Requisitos para adherirse:</vt:lpstr>
      <vt:lpstr>Beneficios:</vt:lpstr>
      <vt:lpstr>Sociedad Argentina de Gestión de Actores Intérpretes.</vt:lpstr>
      <vt:lpstr>¿Qué pago?</vt:lpstr>
      <vt:lpstr>Beneficios: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Derechos Intelectuales</dc:title>
  <dc:creator>Clara Ramírez</dc:creator>
  <cp:lastModifiedBy>mani kemado</cp:lastModifiedBy>
  <cp:revision>1</cp:revision>
  <dcterms:created xsi:type="dcterms:W3CDTF">2019-04-22T16:33:29Z</dcterms:created>
  <dcterms:modified xsi:type="dcterms:W3CDTF">2019-05-09T21:25:01Z</dcterms:modified>
</cp:coreProperties>
</file>