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8" r:id="rId3"/>
    <p:sldId id="257" r:id="rId4"/>
    <p:sldId id="259" r:id="rId5"/>
    <p:sldId id="261" r:id="rId6"/>
    <p:sldId id="264" r:id="rId7"/>
    <p:sldId id="265" r:id="rId8"/>
    <p:sldId id="262" r:id="rId9"/>
    <p:sldId id="263" r:id="rId10"/>
    <p:sldId id="266" r:id="rId11"/>
    <p:sldId id="267" r:id="rId12"/>
    <p:sldId id="270" r:id="rId13"/>
    <p:sldId id="268" r:id="rId14"/>
    <p:sldId id="269" r:id="rId15"/>
  </p:sldIdLst>
  <p:sldSz cx="10439400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51"/>
    <p:restoredTop sz="94705"/>
  </p:normalViewPr>
  <p:slideViewPr>
    <p:cSldViewPr snapToGrid="0">
      <p:cViewPr varScale="1">
        <p:scale>
          <a:sx n="154" d="100"/>
          <a:sy n="154" d="100"/>
        </p:scale>
        <p:origin x="94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4925" y="1001553"/>
            <a:ext cx="7829550" cy="2130602"/>
          </a:xfrm>
        </p:spPr>
        <p:txBody>
          <a:bodyPr anchor="b"/>
          <a:lstStyle>
            <a:lvl1pPr algn="ctr">
              <a:defRPr sz="5138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4925" y="3214319"/>
            <a:ext cx="7829550" cy="1477538"/>
          </a:xfrm>
        </p:spPr>
        <p:txBody>
          <a:bodyPr/>
          <a:lstStyle>
            <a:lvl1pPr marL="0" indent="0" algn="ctr">
              <a:buNone/>
              <a:defRPr sz="2055"/>
            </a:lvl1pPr>
            <a:lvl2pPr marL="391500" indent="0" algn="ctr">
              <a:buNone/>
              <a:defRPr sz="1713"/>
            </a:lvl2pPr>
            <a:lvl3pPr marL="783001" indent="0" algn="ctr">
              <a:buNone/>
              <a:defRPr sz="1541"/>
            </a:lvl3pPr>
            <a:lvl4pPr marL="1174501" indent="0" algn="ctr">
              <a:buNone/>
              <a:defRPr sz="1370"/>
            </a:lvl4pPr>
            <a:lvl5pPr marL="1566001" indent="0" algn="ctr">
              <a:buNone/>
              <a:defRPr sz="1370"/>
            </a:lvl5pPr>
            <a:lvl6pPr marL="1957502" indent="0" algn="ctr">
              <a:buNone/>
              <a:defRPr sz="1370"/>
            </a:lvl6pPr>
            <a:lvl7pPr marL="2349002" indent="0" algn="ctr">
              <a:buNone/>
              <a:defRPr sz="1370"/>
            </a:lvl7pPr>
            <a:lvl8pPr marL="2740503" indent="0" algn="ctr">
              <a:buNone/>
              <a:defRPr sz="1370"/>
            </a:lvl8pPr>
            <a:lvl9pPr marL="3132003" indent="0" algn="ctr">
              <a:buNone/>
              <a:defRPr sz="137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3913-1728-8947-A0DE-7ABE585279BB}" type="datetimeFigureOut">
              <a:rPr lang="es-AR" smtClean="0"/>
              <a:t>7/7/26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B3F5-F088-4848-A711-5C9D641DA9A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33064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3913-1728-8947-A0DE-7ABE585279BB}" type="datetimeFigureOut">
              <a:rPr lang="es-AR" smtClean="0"/>
              <a:t>7/7/26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B3F5-F088-4848-A711-5C9D641DA9A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028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0695" y="325823"/>
            <a:ext cx="2250996" cy="5186259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7709" y="325823"/>
            <a:ext cx="6622494" cy="5186259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3913-1728-8947-A0DE-7ABE585279BB}" type="datetimeFigureOut">
              <a:rPr lang="es-AR" smtClean="0"/>
              <a:t>7/7/26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B3F5-F088-4848-A711-5C9D641DA9A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55387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3913-1728-8947-A0DE-7ABE585279BB}" type="datetimeFigureOut">
              <a:rPr lang="es-AR" smtClean="0"/>
              <a:t>7/7/26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B3F5-F088-4848-A711-5C9D641DA9A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91780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271" y="1525704"/>
            <a:ext cx="9003983" cy="2545672"/>
          </a:xfrm>
        </p:spPr>
        <p:txBody>
          <a:bodyPr anchor="b"/>
          <a:lstStyle>
            <a:lvl1pPr>
              <a:defRPr sz="5138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271" y="4095459"/>
            <a:ext cx="9003983" cy="1338709"/>
          </a:xfrm>
        </p:spPr>
        <p:txBody>
          <a:bodyPr/>
          <a:lstStyle>
            <a:lvl1pPr marL="0" indent="0">
              <a:buNone/>
              <a:defRPr sz="2055">
                <a:solidFill>
                  <a:schemeClr val="tx1">
                    <a:tint val="75000"/>
                  </a:schemeClr>
                </a:solidFill>
              </a:defRPr>
            </a:lvl1pPr>
            <a:lvl2pPr marL="391500" indent="0">
              <a:buNone/>
              <a:defRPr sz="1713">
                <a:solidFill>
                  <a:schemeClr val="tx1">
                    <a:tint val="75000"/>
                  </a:schemeClr>
                </a:solidFill>
              </a:defRPr>
            </a:lvl2pPr>
            <a:lvl3pPr marL="783001" indent="0">
              <a:buNone/>
              <a:defRPr sz="1541">
                <a:solidFill>
                  <a:schemeClr val="tx1">
                    <a:tint val="75000"/>
                  </a:schemeClr>
                </a:solidFill>
              </a:defRPr>
            </a:lvl3pPr>
            <a:lvl4pPr marL="1174501" indent="0">
              <a:buNone/>
              <a:defRPr sz="1370">
                <a:solidFill>
                  <a:schemeClr val="tx1">
                    <a:tint val="75000"/>
                  </a:schemeClr>
                </a:solidFill>
              </a:defRPr>
            </a:lvl4pPr>
            <a:lvl5pPr marL="1566001" indent="0">
              <a:buNone/>
              <a:defRPr sz="1370">
                <a:solidFill>
                  <a:schemeClr val="tx1">
                    <a:tint val="75000"/>
                  </a:schemeClr>
                </a:solidFill>
              </a:defRPr>
            </a:lvl5pPr>
            <a:lvl6pPr marL="1957502" indent="0">
              <a:buNone/>
              <a:defRPr sz="1370">
                <a:solidFill>
                  <a:schemeClr val="tx1">
                    <a:tint val="75000"/>
                  </a:schemeClr>
                </a:solidFill>
              </a:defRPr>
            </a:lvl6pPr>
            <a:lvl7pPr marL="2349002" indent="0">
              <a:buNone/>
              <a:defRPr sz="1370">
                <a:solidFill>
                  <a:schemeClr val="tx1">
                    <a:tint val="75000"/>
                  </a:schemeClr>
                </a:solidFill>
              </a:defRPr>
            </a:lvl7pPr>
            <a:lvl8pPr marL="2740503" indent="0">
              <a:buNone/>
              <a:defRPr sz="1370">
                <a:solidFill>
                  <a:schemeClr val="tx1">
                    <a:tint val="75000"/>
                  </a:schemeClr>
                </a:solidFill>
              </a:defRPr>
            </a:lvl8pPr>
            <a:lvl9pPr marL="3132003" indent="0">
              <a:buNone/>
              <a:defRPr sz="13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3913-1728-8947-A0DE-7ABE585279BB}" type="datetimeFigureOut">
              <a:rPr lang="es-AR" smtClean="0"/>
              <a:t>7/7/26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B3F5-F088-4848-A711-5C9D641DA9A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18264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7709" y="1629117"/>
            <a:ext cx="4436745" cy="388296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4946" y="1629117"/>
            <a:ext cx="4436745" cy="388296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3913-1728-8947-A0DE-7ABE585279BB}" type="datetimeFigureOut">
              <a:rPr lang="es-AR" smtClean="0"/>
              <a:t>7/7/26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B3F5-F088-4848-A711-5C9D641DA9A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8122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8" y="325824"/>
            <a:ext cx="9003983" cy="1182881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069" y="1500205"/>
            <a:ext cx="4416355" cy="735227"/>
          </a:xfrm>
        </p:spPr>
        <p:txBody>
          <a:bodyPr anchor="b"/>
          <a:lstStyle>
            <a:lvl1pPr marL="0" indent="0">
              <a:buNone/>
              <a:defRPr sz="2055" b="1"/>
            </a:lvl1pPr>
            <a:lvl2pPr marL="391500" indent="0">
              <a:buNone/>
              <a:defRPr sz="1713" b="1"/>
            </a:lvl2pPr>
            <a:lvl3pPr marL="783001" indent="0">
              <a:buNone/>
              <a:defRPr sz="1541" b="1"/>
            </a:lvl3pPr>
            <a:lvl4pPr marL="1174501" indent="0">
              <a:buNone/>
              <a:defRPr sz="1370" b="1"/>
            </a:lvl4pPr>
            <a:lvl5pPr marL="1566001" indent="0">
              <a:buNone/>
              <a:defRPr sz="1370" b="1"/>
            </a:lvl5pPr>
            <a:lvl6pPr marL="1957502" indent="0">
              <a:buNone/>
              <a:defRPr sz="1370" b="1"/>
            </a:lvl6pPr>
            <a:lvl7pPr marL="2349002" indent="0">
              <a:buNone/>
              <a:defRPr sz="1370" b="1"/>
            </a:lvl7pPr>
            <a:lvl8pPr marL="2740503" indent="0">
              <a:buNone/>
              <a:defRPr sz="1370" b="1"/>
            </a:lvl8pPr>
            <a:lvl9pPr marL="3132003" indent="0">
              <a:buNone/>
              <a:defRPr sz="137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69" y="2235432"/>
            <a:ext cx="4416355" cy="328798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84946" y="1500205"/>
            <a:ext cx="4438105" cy="735227"/>
          </a:xfrm>
        </p:spPr>
        <p:txBody>
          <a:bodyPr anchor="b"/>
          <a:lstStyle>
            <a:lvl1pPr marL="0" indent="0">
              <a:buNone/>
              <a:defRPr sz="2055" b="1"/>
            </a:lvl1pPr>
            <a:lvl2pPr marL="391500" indent="0">
              <a:buNone/>
              <a:defRPr sz="1713" b="1"/>
            </a:lvl2pPr>
            <a:lvl3pPr marL="783001" indent="0">
              <a:buNone/>
              <a:defRPr sz="1541" b="1"/>
            </a:lvl3pPr>
            <a:lvl4pPr marL="1174501" indent="0">
              <a:buNone/>
              <a:defRPr sz="1370" b="1"/>
            </a:lvl4pPr>
            <a:lvl5pPr marL="1566001" indent="0">
              <a:buNone/>
              <a:defRPr sz="1370" b="1"/>
            </a:lvl5pPr>
            <a:lvl6pPr marL="1957502" indent="0">
              <a:buNone/>
              <a:defRPr sz="1370" b="1"/>
            </a:lvl6pPr>
            <a:lvl7pPr marL="2349002" indent="0">
              <a:buNone/>
              <a:defRPr sz="1370" b="1"/>
            </a:lvl7pPr>
            <a:lvl8pPr marL="2740503" indent="0">
              <a:buNone/>
              <a:defRPr sz="1370" b="1"/>
            </a:lvl8pPr>
            <a:lvl9pPr marL="3132003" indent="0">
              <a:buNone/>
              <a:defRPr sz="137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84946" y="2235432"/>
            <a:ext cx="4438105" cy="3287983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3913-1728-8947-A0DE-7ABE585279BB}" type="datetimeFigureOut">
              <a:rPr lang="es-AR" smtClean="0"/>
              <a:t>7/7/26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B3F5-F088-4848-A711-5C9D641DA9A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17735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3913-1728-8947-A0DE-7ABE585279BB}" type="datetimeFigureOut">
              <a:rPr lang="es-AR" smtClean="0"/>
              <a:t>7/7/26</a:t>
            </a:fld>
            <a:endParaRPr lang="es-A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B3F5-F088-4848-A711-5C9D641DA9A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64019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3913-1728-8947-A0DE-7ABE585279BB}" type="datetimeFigureOut">
              <a:rPr lang="es-AR" smtClean="0"/>
              <a:t>7/7/26</a:t>
            </a:fld>
            <a:endParaRPr lang="es-A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B3F5-F088-4848-A711-5C9D641DA9A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94852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407988"/>
            <a:ext cx="3366978" cy="1427956"/>
          </a:xfrm>
        </p:spPr>
        <p:txBody>
          <a:bodyPr anchor="b"/>
          <a:lstStyle>
            <a:lvl1pPr>
              <a:defRPr sz="274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8105" y="881140"/>
            <a:ext cx="5284946" cy="4349034"/>
          </a:xfrm>
        </p:spPr>
        <p:txBody>
          <a:bodyPr/>
          <a:lstStyle>
            <a:lvl1pPr>
              <a:defRPr sz="2740"/>
            </a:lvl1pPr>
            <a:lvl2pPr>
              <a:defRPr sz="2398"/>
            </a:lvl2pPr>
            <a:lvl3pPr>
              <a:defRPr sz="2055"/>
            </a:lvl3pPr>
            <a:lvl4pPr>
              <a:defRPr sz="1713"/>
            </a:lvl4pPr>
            <a:lvl5pPr>
              <a:defRPr sz="1713"/>
            </a:lvl5pPr>
            <a:lvl6pPr>
              <a:defRPr sz="1713"/>
            </a:lvl6pPr>
            <a:lvl7pPr>
              <a:defRPr sz="1713"/>
            </a:lvl7pPr>
            <a:lvl8pPr>
              <a:defRPr sz="1713"/>
            </a:lvl8pPr>
            <a:lvl9pPr>
              <a:defRPr sz="1713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1835944"/>
            <a:ext cx="3366978" cy="3401313"/>
          </a:xfrm>
        </p:spPr>
        <p:txBody>
          <a:bodyPr/>
          <a:lstStyle>
            <a:lvl1pPr marL="0" indent="0">
              <a:buNone/>
              <a:defRPr sz="1370"/>
            </a:lvl1pPr>
            <a:lvl2pPr marL="391500" indent="0">
              <a:buNone/>
              <a:defRPr sz="1199"/>
            </a:lvl2pPr>
            <a:lvl3pPr marL="783001" indent="0">
              <a:buNone/>
              <a:defRPr sz="1028"/>
            </a:lvl3pPr>
            <a:lvl4pPr marL="1174501" indent="0">
              <a:buNone/>
              <a:defRPr sz="856"/>
            </a:lvl4pPr>
            <a:lvl5pPr marL="1566001" indent="0">
              <a:buNone/>
              <a:defRPr sz="856"/>
            </a:lvl5pPr>
            <a:lvl6pPr marL="1957502" indent="0">
              <a:buNone/>
              <a:defRPr sz="856"/>
            </a:lvl6pPr>
            <a:lvl7pPr marL="2349002" indent="0">
              <a:buNone/>
              <a:defRPr sz="856"/>
            </a:lvl7pPr>
            <a:lvl8pPr marL="2740503" indent="0">
              <a:buNone/>
              <a:defRPr sz="856"/>
            </a:lvl8pPr>
            <a:lvl9pPr marL="3132003" indent="0">
              <a:buNone/>
              <a:defRPr sz="856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3913-1728-8947-A0DE-7ABE585279BB}" type="datetimeFigureOut">
              <a:rPr lang="es-AR" smtClean="0"/>
              <a:t>7/7/26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B3F5-F088-4848-A711-5C9D641DA9A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51946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069" y="407988"/>
            <a:ext cx="3366978" cy="1427956"/>
          </a:xfrm>
        </p:spPr>
        <p:txBody>
          <a:bodyPr anchor="b"/>
          <a:lstStyle>
            <a:lvl1pPr>
              <a:defRPr sz="274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38105" y="881140"/>
            <a:ext cx="5284946" cy="4349034"/>
          </a:xfrm>
        </p:spPr>
        <p:txBody>
          <a:bodyPr anchor="t"/>
          <a:lstStyle>
            <a:lvl1pPr marL="0" indent="0">
              <a:buNone/>
              <a:defRPr sz="2740"/>
            </a:lvl1pPr>
            <a:lvl2pPr marL="391500" indent="0">
              <a:buNone/>
              <a:defRPr sz="2398"/>
            </a:lvl2pPr>
            <a:lvl3pPr marL="783001" indent="0">
              <a:buNone/>
              <a:defRPr sz="2055"/>
            </a:lvl3pPr>
            <a:lvl4pPr marL="1174501" indent="0">
              <a:buNone/>
              <a:defRPr sz="1713"/>
            </a:lvl4pPr>
            <a:lvl5pPr marL="1566001" indent="0">
              <a:buNone/>
              <a:defRPr sz="1713"/>
            </a:lvl5pPr>
            <a:lvl6pPr marL="1957502" indent="0">
              <a:buNone/>
              <a:defRPr sz="1713"/>
            </a:lvl6pPr>
            <a:lvl7pPr marL="2349002" indent="0">
              <a:buNone/>
              <a:defRPr sz="1713"/>
            </a:lvl7pPr>
            <a:lvl8pPr marL="2740503" indent="0">
              <a:buNone/>
              <a:defRPr sz="1713"/>
            </a:lvl8pPr>
            <a:lvl9pPr marL="3132003" indent="0">
              <a:buNone/>
              <a:defRPr sz="1713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9069" y="1835944"/>
            <a:ext cx="3366978" cy="3401313"/>
          </a:xfrm>
        </p:spPr>
        <p:txBody>
          <a:bodyPr/>
          <a:lstStyle>
            <a:lvl1pPr marL="0" indent="0">
              <a:buNone/>
              <a:defRPr sz="1370"/>
            </a:lvl1pPr>
            <a:lvl2pPr marL="391500" indent="0">
              <a:buNone/>
              <a:defRPr sz="1199"/>
            </a:lvl2pPr>
            <a:lvl3pPr marL="783001" indent="0">
              <a:buNone/>
              <a:defRPr sz="1028"/>
            </a:lvl3pPr>
            <a:lvl4pPr marL="1174501" indent="0">
              <a:buNone/>
              <a:defRPr sz="856"/>
            </a:lvl4pPr>
            <a:lvl5pPr marL="1566001" indent="0">
              <a:buNone/>
              <a:defRPr sz="856"/>
            </a:lvl5pPr>
            <a:lvl6pPr marL="1957502" indent="0">
              <a:buNone/>
              <a:defRPr sz="856"/>
            </a:lvl6pPr>
            <a:lvl7pPr marL="2349002" indent="0">
              <a:buNone/>
              <a:defRPr sz="856"/>
            </a:lvl7pPr>
            <a:lvl8pPr marL="2740503" indent="0">
              <a:buNone/>
              <a:defRPr sz="856"/>
            </a:lvl8pPr>
            <a:lvl9pPr marL="3132003" indent="0">
              <a:buNone/>
              <a:defRPr sz="856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43913-1728-8947-A0DE-7ABE585279BB}" type="datetimeFigureOut">
              <a:rPr lang="es-AR" smtClean="0"/>
              <a:t>7/7/26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B8B3F5-F088-4848-A711-5C9D641DA9A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36333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7709" y="325824"/>
            <a:ext cx="9003983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709" y="1629117"/>
            <a:ext cx="9003983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7709" y="5672161"/>
            <a:ext cx="2348865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43913-1728-8947-A0DE-7ABE585279BB}" type="datetimeFigureOut">
              <a:rPr lang="es-AR" smtClean="0"/>
              <a:t>7/7/26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58051" y="5672161"/>
            <a:ext cx="352329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2826" y="5672161"/>
            <a:ext cx="2348865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8B3F5-F088-4848-A711-5C9D641DA9A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73314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83001" rtl="0" eaLnBrk="1" latinLnBrk="0" hangingPunct="1">
        <a:lnSpc>
          <a:spcPct val="90000"/>
        </a:lnSpc>
        <a:spcBef>
          <a:spcPct val="0"/>
        </a:spcBef>
        <a:buNone/>
        <a:defRPr sz="37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750" indent="-195750" algn="l" defTabSz="783001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398" kern="1200">
          <a:solidFill>
            <a:schemeClr val="tx1"/>
          </a:solidFill>
          <a:latin typeface="+mn-lt"/>
          <a:ea typeface="+mn-ea"/>
          <a:cs typeface="+mn-cs"/>
        </a:defRPr>
      </a:lvl1pPr>
      <a:lvl2pPr marL="587251" indent="-195750" algn="l" defTabSz="783001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055" kern="1200">
          <a:solidFill>
            <a:schemeClr val="tx1"/>
          </a:solidFill>
          <a:latin typeface="+mn-lt"/>
          <a:ea typeface="+mn-ea"/>
          <a:cs typeface="+mn-cs"/>
        </a:defRPr>
      </a:lvl2pPr>
      <a:lvl3pPr marL="978751" indent="-195750" algn="l" defTabSz="783001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13" kern="1200">
          <a:solidFill>
            <a:schemeClr val="tx1"/>
          </a:solidFill>
          <a:latin typeface="+mn-lt"/>
          <a:ea typeface="+mn-ea"/>
          <a:cs typeface="+mn-cs"/>
        </a:defRPr>
      </a:lvl3pPr>
      <a:lvl4pPr marL="1370251" indent="-195750" algn="l" defTabSz="783001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41" kern="1200">
          <a:solidFill>
            <a:schemeClr val="tx1"/>
          </a:solidFill>
          <a:latin typeface="+mn-lt"/>
          <a:ea typeface="+mn-ea"/>
          <a:cs typeface="+mn-cs"/>
        </a:defRPr>
      </a:lvl4pPr>
      <a:lvl5pPr marL="1761752" indent="-195750" algn="l" defTabSz="783001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41" kern="1200">
          <a:solidFill>
            <a:schemeClr val="tx1"/>
          </a:solidFill>
          <a:latin typeface="+mn-lt"/>
          <a:ea typeface="+mn-ea"/>
          <a:cs typeface="+mn-cs"/>
        </a:defRPr>
      </a:lvl5pPr>
      <a:lvl6pPr marL="2153252" indent="-195750" algn="l" defTabSz="783001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41" kern="1200">
          <a:solidFill>
            <a:schemeClr val="tx1"/>
          </a:solidFill>
          <a:latin typeface="+mn-lt"/>
          <a:ea typeface="+mn-ea"/>
          <a:cs typeface="+mn-cs"/>
        </a:defRPr>
      </a:lvl6pPr>
      <a:lvl7pPr marL="2544752" indent="-195750" algn="l" defTabSz="783001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41" kern="1200">
          <a:solidFill>
            <a:schemeClr val="tx1"/>
          </a:solidFill>
          <a:latin typeface="+mn-lt"/>
          <a:ea typeface="+mn-ea"/>
          <a:cs typeface="+mn-cs"/>
        </a:defRPr>
      </a:lvl7pPr>
      <a:lvl8pPr marL="2936253" indent="-195750" algn="l" defTabSz="783001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41" kern="1200">
          <a:solidFill>
            <a:schemeClr val="tx1"/>
          </a:solidFill>
          <a:latin typeface="+mn-lt"/>
          <a:ea typeface="+mn-ea"/>
          <a:cs typeface="+mn-cs"/>
        </a:defRPr>
      </a:lvl8pPr>
      <a:lvl9pPr marL="3327753" indent="-195750" algn="l" defTabSz="783001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83001" rtl="0" eaLnBrk="1" latinLnBrk="0" hangingPunct="1">
        <a:defRPr sz="1541" kern="1200">
          <a:solidFill>
            <a:schemeClr val="tx1"/>
          </a:solidFill>
          <a:latin typeface="+mn-lt"/>
          <a:ea typeface="+mn-ea"/>
          <a:cs typeface="+mn-cs"/>
        </a:defRPr>
      </a:lvl1pPr>
      <a:lvl2pPr marL="391500" algn="l" defTabSz="783001" rtl="0" eaLnBrk="1" latinLnBrk="0" hangingPunct="1">
        <a:defRPr sz="1541" kern="1200">
          <a:solidFill>
            <a:schemeClr val="tx1"/>
          </a:solidFill>
          <a:latin typeface="+mn-lt"/>
          <a:ea typeface="+mn-ea"/>
          <a:cs typeface="+mn-cs"/>
        </a:defRPr>
      </a:lvl2pPr>
      <a:lvl3pPr marL="783001" algn="l" defTabSz="783001" rtl="0" eaLnBrk="1" latinLnBrk="0" hangingPunct="1">
        <a:defRPr sz="1541" kern="1200">
          <a:solidFill>
            <a:schemeClr val="tx1"/>
          </a:solidFill>
          <a:latin typeface="+mn-lt"/>
          <a:ea typeface="+mn-ea"/>
          <a:cs typeface="+mn-cs"/>
        </a:defRPr>
      </a:lvl3pPr>
      <a:lvl4pPr marL="1174501" algn="l" defTabSz="783001" rtl="0" eaLnBrk="1" latinLnBrk="0" hangingPunct="1">
        <a:defRPr sz="1541" kern="1200">
          <a:solidFill>
            <a:schemeClr val="tx1"/>
          </a:solidFill>
          <a:latin typeface="+mn-lt"/>
          <a:ea typeface="+mn-ea"/>
          <a:cs typeface="+mn-cs"/>
        </a:defRPr>
      </a:lvl4pPr>
      <a:lvl5pPr marL="1566001" algn="l" defTabSz="783001" rtl="0" eaLnBrk="1" latinLnBrk="0" hangingPunct="1">
        <a:defRPr sz="1541" kern="1200">
          <a:solidFill>
            <a:schemeClr val="tx1"/>
          </a:solidFill>
          <a:latin typeface="+mn-lt"/>
          <a:ea typeface="+mn-ea"/>
          <a:cs typeface="+mn-cs"/>
        </a:defRPr>
      </a:lvl5pPr>
      <a:lvl6pPr marL="1957502" algn="l" defTabSz="783001" rtl="0" eaLnBrk="1" latinLnBrk="0" hangingPunct="1">
        <a:defRPr sz="1541" kern="1200">
          <a:solidFill>
            <a:schemeClr val="tx1"/>
          </a:solidFill>
          <a:latin typeface="+mn-lt"/>
          <a:ea typeface="+mn-ea"/>
          <a:cs typeface="+mn-cs"/>
        </a:defRPr>
      </a:lvl6pPr>
      <a:lvl7pPr marL="2349002" algn="l" defTabSz="783001" rtl="0" eaLnBrk="1" latinLnBrk="0" hangingPunct="1">
        <a:defRPr sz="1541" kern="1200">
          <a:solidFill>
            <a:schemeClr val="tx1"/>
          </a:solidFill>
          <a:latin typeface="+mn-lt"/>
          <a:ea typeface="+mn-ea"/>
          <a:cs typeface="+mn-cs"/>
        </a:defRPr>
      </a:lvl7pPr>
      <a:lvl8pPr marL="2740503" algn="l" defTabSz="783001" rtl="0" eaLnBrk="1" latinLnBrk="0" hangingPunct="1">
        <a:defRPr sz="1541" kern="1200">
          <a:solidFill>
            <a:schemeClr val="tx1"/>
          </a:solidFill>
          <a:latin typeface="+mn-lt"/>
          <a:ea typeface="+mn-ea"/>
          <a:cs typeface="+mn-cs"/>
        </a:defRPr>
      </a:lvl8pPr>
      <a:lvl9pPr marL="3132003" algn="l" defTabSz="783001" rtl="0" eaLnBrk="1" latinLnBrk="0" hangingPunct="1">
        <a:defRPr sz="154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CB7F926-00BE-3CCA-0645-A609429C98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" r="76"/>
          <a:stretch/>
        </p:blipFill>
        <p:spPr>
          <a:xfrm>
            <a:off x="0" y="9267"/>
            <a:ext cx="10439400" cy="611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22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61394-E846-1AAD-D31C-2224D7A2F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3A5B72A-5DF4-D823-23E7-453428499F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" r="15"/>
          <a:stretch/>
        </p:blipFill>
        <p:spPr>
          <a:xfrm>
            <a:off x="0" y="0"/>
            <a:ext cx="10439400" cy="611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607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50939-7ED1-64EE-B58F-EF758512F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E5C574D-CA07-FF1C-5CA3-B9E022C4740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" r="15"/>
          <a:stretch/>
        </p:blipFill>
        <p:spPr>
          <a:xfrm>
            <a:off x="0" y="9267"/>
            <a:ext cx="10439400" cy="611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776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52A44-9C42-A353-D2FD-52E292480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F7A7FCD-F633-2C86-BD00-3B3D018F3A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" r="15"/>
          <a:stretch/>
        </p:blipFill>
        <p:spPr>
          <a:xfrm>
            <a:off x="0" y="9267"/>
            <a:ext cx="10439400" cy="611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0141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41AB2-E3C9-0B26-6C40-AD589E8E3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B09D4E4-66E9-49EE-AB2A-160D97EBF8F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" r="15"/>
          <a:stretch/>
        </p:blipFill>
        <p:spPr>
          <a:xfrm>
            <a:off x="0" y="9267"/>
            <a:ext cx="10439400" cy="611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61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9E565-1909-DEAC-6CC6-93522FEE6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9A5CF97-2758-B292-152D-B1EABE9F95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" r="15"/>
          <a:stretch/>
        </p:blipFill>
        <p:spPr>
          <a:xfrm>
            <a:off x="0" y="9267"/>
            <a:ext cx="10439400" cy="611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18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20160-F585-DA41-839B-7624B22F4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8A7B18F-B442-F37E-371F-4426695580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" r="15"/>
          <a:stretch/>
        </p:blipFill>
        <p:spPr>
          <a:xfrm>
            <a:off x="0" y="9267"/>
            <a:ext cx="10439400" cy="611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077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FEDC1-2FC6-F31B-85D6-F6C00EDF5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78A1E1E-1CB6-AC8C-6A17-7FE783E688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" r="15"/>
          <a:stretch/>
        </p:blipFill>
        <p:spPr>
          <a:xfrm>
            <a:off x="0" y="9267"/>
            <a:ext cx="10439400" cy="611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411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C9439-A3B4-4541-E3C3-B2C70CE5B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5D69C7B-FE1D-0D58-03C5-2FCBE5323A6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" r="15"/>
          <a:stretch/>
        </p:blipFill>
        <p:spPr>
          <a:xfrm>
            <a:off x="0" y="9267"/>
            <a:ext cx="10439400" cy="611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619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1DE7F-5F5A-B44F-CDDF-86AA2EC2B7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36D4D13-570E-5AA5-6042-E8D43E733F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" r="15"/>
          <a:stretch/>
        </p:blipFill>
        <p:spPr>
          <a:xfrm>
            <a:off x="0" y="9267"/>
            <a:ext cx="10439400" cy="611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036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890C6-531A-A643-2C73-32AF44CA3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62A31B1-4298-B256-4BBC-02618F94DE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" r="15"/>
          <a:stretch/>
        </p:blipFill>
        <p:spPr>
          <a:xfrm>
            <a:off x="0" y="9267"/>
            <a:ext cx="10439400" cy="611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447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C9C8F-E9F1-AAD5-4828-E934DC772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AB81063-FB76-8F3E-BBC3-EFED549C0A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" r="15"/>
          <a:stretch/>
        </p:blipFill>
        <p:spPr>
          <a:xfrm>
            <a:off x="0" y="9267"/>
            <a:ext cx="10439400" cy="611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433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5324B0-0B30-2289-F1D1-7EFCCA358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60176FD-DF63-ECB0-06BF-0870A41E3A3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" r="15"/>
          <a:stretch/>
        </p:blipFill>
        <p:spPr>
          <a:xfrm>
            <a:off x="0" y="9267"/>
            <a:ext cx="10439400" cy="611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261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2335D-E72A-1CBB-7749-D87999001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43E638C-58F6-4D23-CF66-30F62F27EC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" r="15"/>
          <a:stretch/>
        </p:blipFill>
        <p:spPr>
          <a:xfrm>
            <a:off x="0" y="9267"/>
            <a:ext cx="10439400" cy="611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2210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204</TotalTime>
  <Words>0</Words>
  <Application>Microsoft Macintosh PowerPoint</Application>
  <PresentationFormat>Personalizado</PresentationFormat>
  <Paragraphs>0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admin</cp:lastModifiedBy>
  <cp:revision>10</cp:revision>
  <dcterms:created xsi:type="dcterms:W3CDTF">2026-07-07T12:27:52Z</dcterms:created>
  <dcterms:modified xsi:type="dcterms:W3CDTF">2026-07-07T21:34:10Z</dcterms:modified>
</cp:coreProperties>
</file>