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  <p:sldId id="261" r:id="rId6"/>
    <p:sldId id="264" r:id="rId7"/>
    <p:sldId id="265" r:id="rId8"/>
    <p:sldId id="262" r:id="rId9"/>
    <p:sldId id="263" r:id="rId10"/>
    <p:sldId id="266" r:id="rId11"/>
    <p:sldId id="267" r:id="rId12"/>
    <p:sldId id="270" r:id="rId13"/>
    <p:sldId id="268" r:id="rId14"/>
    <p:sldId id="269" r:id="rId15"/>
  </p:sldIdLst>
  <p:sldSz cx="10439400" cy="6119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705"/>
  </p:normalViewPr>
  <p:slideViewPr>
    <p:cSldViewPr snapToGrid="0">
      <p:cViewPr varScale="1">
        <p:scale>
          <a:sx n="154" d="100"/>
          <a:sy n="154" d="100"/>
        </p:scale>
        <p:origin x="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4925" y="1001553"/>
            <a:ext cx="7829550" cy="2130602"/>
          </a:xfrm>
        </p:spPr>
        <p:txBody>
          <a:bodyPr anchor="b"/>
          <a:lstStyle>
            <a:lvl1pPr algn="ctr">
              <a:defRPr sz="5138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214319"/>
            <a:ext cx="7829550" cy="1477538"/>
          </a:xfrm>
        </p:spPr>
        <p:txBody>
          <a:bodyPr/>
          <a:lstStyle>
            <a:lvl1pPr marL="0" indent="0" algn="ctr">
              <a:buNone/>
              <a:defRPr sz="2055"/>
            </a:lvl1pPr>
            <a:lvl2pPr marL="391500" indent="0" algn="ctr">
              <a:buNone/>
              <a:defRPr sz="1713"/>
            </a:lvl2pPr>
            <a:lvl3pPr marL="783001" indent="0" algn="ctr">
              <a:buNone/>
              <a:defRPr sz="1541"/>
            </a:lvl3pPr>
            <a:lvl4pPr marL="1174501" indent="0" algn="ctr">
              <a:buNone/>
              <a:defRPr sz="1370"/>
            </a:lvl4pPr>
            <a:lvl5pPr marL="1566001" indent="0" algn="ctr">
              <a:buNone/>
              <a:defRPr sz="1370"/>
            </a:lvl5pPr>
            <a:lvl6pPr marL="1957502" indent="0" algn="ctr">
              <a:buNone/>
              <a:defRPr sz="1370"/>
            </a:lvl6pPr>
            <a:lvl7pPr marL="2349002" indent="0" algn="ctr">
              <a:buNone/>
              <a:defRPr sz="1370"/>
            </a:lvl7pPr>
            <a:lvl8pPr marL="2740503" indent="0" algn="ctr">
              <a:buNone/>
              <a:defRPr sz="1370"/>
            </a:lvl8pPr>
            <a:lvl9pPr marL="3132003" indent="0" algn="ctr">
              <a:buNone/>
              <a:defRPr sz="137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306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02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5" y="325823"/>
            <a:ext cx="2250996" cy="518625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09" y="325823"/>
            <a:ext cx="6622494" cy="518625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538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178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1" y="1525704"/>
            <a:ext cx="9003983" cy="2545672"/>
          </a:xfrm>
        </p:spPr>
        <p:txBody>
          <a:bodyPr anchor="b"/>
          <a:lstStyle>
            <a:lvl1pPr>
              <a:defRPr sz="5138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1" y="4095459"/>
            <a:ext cx="9003983" cy="1338709"/>
          </a:xfrm>
        </p:spPr>
        <p:txBody>
          <a:bodyPr/>
          <a:lstStyle>
            <a:lvl1pPr marL="0" indent="0">
              <a:buNone/>
              <a:defRPr sz="2055">
                <a:solidFill>
                  <a:schemeClr val="tx1">
                    <a:tint val="75000"/>
                  </a:schemeClr>
                </a:solidFill>
              </a:defRPr>
            </a:lvl1pPr>
            <a:lvl2pPr marL="391500" indent="0">
              <a:buNone/>
              <a:defRPr sz="1713">
                <a:solidFill>
                  <a:schemeClr val="tx1">
                    <a:tint val="75000"/>
                  </a:schemeClr>
                </a:solidFill>
              </a:defRPr>
            </a:lvl2pPr>
            <a:lvl3pPr marL="783001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3pPr>
            <a:lvl4pPr marL="1174501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4pPr>
            <a:lvl5pPr marL="1566001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5pPr>
            <a:lvl6pPr marL="1957502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6pPr>
            <a:lvl7pPr marL="2349002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7pPr>
            <a:lvl8pPr marL="2740503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8pPr>
            <a:lvl9pPr marL="3132003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826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1629117"/>
            <a:ext cx="4436745" cy="388296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1629117"/>
            <a:ext cx="4436745" cy="388296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122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325824"/>
            <a:ext cx="9003983" cy="1182881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69" y="1500205"/>
            <a:ext cx="4416355" cy="735227"/>
          </a:xfrm>
        </p:spPr>
        <p:txBody>
          <a:bodyPr anchor="b"/>
          <a:lstStyle>
            <a:lvl1pPr marL="0" indent="0">
              <a:buNone/>
              <a:defRPr sz="2055" b="1"/>
            </a:lvl1pPr>
            <a:lvl2pPr marL="391500" indent="0">
              <a:buNone/>
              <a:defRPr sz="1713" b="1"/>
            </a:lvl2pPr>
            <a:lvl3pPr marL="783001" indent="0">
              <a:buNone/>
              <a:defRPr sz="1541" b="1"/>
            </a:lvl3pPr>
            <a:lvl4pPr marL="1174501" indent="0">
              <a:buNone/>
              <a:defRPr sz="1370" b="1"/>
            </a:lvl4pPr>
            <a:lvl5pPr marL="1566001" indent="0">
              <a:buNone/>
              <a:defRPr sz="1370" b="1"/>
            </a:lvl5pPr>
            <a:lvl6pPr marL="1957502" indent="0">
              <a:buNone/>
              <a:defRPr sz="1370" b="1"/>
            </a:lvl6pPr>
            <a:lvl7pPr marL="2349002" indent="0">
              <a:buNone/>
              <a:defRPr sz="1370" b="1"/>
            </a:lvl7pPr>
            <a:lvl8pPr marL="2740503" indent="0">
              <a:buNone/>
              <a:defRPr sz="1370" b="1"/>
            </a:lvl8pPr>
            <a:lvl9pPr marL="3132003" indent="0">
              <a:buNone/>
              <a:defRPr sz="137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69" y="2235432"/>
            <a:ext cx="4416355" cy="328798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6" y="1500205"/>
            <a:ext cx="4438105" cy="735227"/>
          </a:xfrm>
        </p:spPr>
        <p:txBody>
          <a:bodyPr anchor="b"/>
          <a:lstStyle>
            <a:lvl1pPr marL="0" indent="0">
              <a:buNone/>
              <a:defRPr sz="2055" b="1"/>
            </a:lvl1pPr>
            <a:lvl2pPr marL="391500" indent="0">
              <a:buNone/>
              <a:defRPr sz="1713" b="1"/>
            </a:lvl2pPr>
            <a:lvl3pPr marL="783001" indent="0">
              <a:buNone/>
              <a:defRPr sz="1541" b="1"/>
            </a:lvl3pPr>
            <a:lvl4pPr marL="1174501" indent="0">
              <a:buNone/>
              <a:defRPr sz="1370" b="1"/>
            </a:lvl4pPr>
            <a:lvl5pPr marL="1566001" indent="0">
              <a:buNone/>
              <a:defRPr sz="1370" b="1"/>
            </a:lvl5pPr>
            <a:lvl6pPr marL="1957502" indent="0">
              <a:buNone/>
              <a:defRPr sz="1370" b="1"/>
            </a:lvl6pPr>
            <a:lvl7pPr marL="2349002" indent="0">
              <a:buNone/>
              <a:defRPr sz="1370" b="1"/>
            </a:lvl7pPr>
            <a:lvl8pPr marL="2740503" indent="0">
              <a:buNone/>
              <a:defRPr sz="1370" b="1"/>
            </a:lvl8pPr>
            <a:lvl9pPr marL="3132003" indent="0">
              <a:buNone/>
              <a:defRPr sz="137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6" y="2235432"/>
            <a:ext cx="4438105" cy="328798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773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401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485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07988"/>
            <a:ext cx="3366978" cy="1427956"/>
          </a:xfrm>
        </p:spPr>
        <p:txBody>
          <a:bodyPr anchor="b"/>
          <a:lstStyle>
            <a:lvl1pPr>
              <a:defRPr sz="274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881140"/>
            <a:ext cx="5284946" cy="4349034"/>
          </a:xfrm>
        </p:spPr>
        <p:txBody>
          <a:bodyPr/>
          <a:lstStyle>
            <a:lvl1pPr>
              <a:defRPr sz="2740"/>
            </a:lvl1pPr>
            <a:lvl2pPr>
              <a:defRPr sz="2398"/>
            </a:lvl2pPr>
            <a:lvl3pPr>
              <a:defRPr sz="2055"/>
            </a:lvl3pPr>
            <a:lvl4pPr>
              <a:defRPr sz="1713"/>
            </a:lvl4pPr>
            <a:lvl5pPr>
              <a:defRPr sz="1713"/>
            </a:lvl5pPr>
            <a:lvl6pPr>
              <a:defRPr sz="1713"/>
            </a:lvl6pPr>
            <a:lvl7pPr>
              <a:defRPr sz="1713"/>
            </a:lvl7pPr>
            <a:lvl8pPr>
              <a:defRPr sz="1713"/>
            </a:lvl8pPr>
            <a:lvl9pPr>
              <a:defRPr sz="171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1835944"/>
            <a:ext cx="3366978" cy="3401313"/>
          </a:xfrm>
        </p:spPr>
        <p:txBody>
          <a:bodyPr/>
          <a:lstStyle>
            <a:lvl1pPr marL="0" indent="0">
              <a:buNone/>
              <a:defRPr sz="1370"/>
            </a:lvl1pPr>
            <a:lvl2pPr marL="391500" indent="0">
              <a:buNone/>
              <a:defRPr sz="1199"/>
            </a:lvl2pPr>
            <a:lvl3pPr marL="783001" indent="0">
              <a:buNone/>
              <a:defRPr sz="1028"/>
            </a:lvl3pPr>
            <a:lvl4pPr marL="1174501" indent="0">
              <a:buNone/>
              <a:defRPr sz="856"/>
            </a:lvl4pPr>
            <a:lvl5pPr marL="1566001" indent="0">
              <a:buNone/>
              <a:defRPr sz="856"/>
            </a:lvl5pPr>
            <a:lvl6pPr marL="1957502" indent="0">
              <a:buNone/>
              <a:defRPr sz="856"/>
            </a:lvl6pPr>
            <a:lvl7pPr marL="2349002" indent="0">
              <a:buNone/>
              <a:defRPr sz="856"/>
            </a:lvl7pPr>
            <a:lvl8pPr marL="2740503" indent="0">
              <a:buNone/>
              <a:defRPr sz="856"/>
            </a:lvl8pPr>
            <a:lvl9pPr marL="3132003" indent="0">
              <a:buNone/>
              <a:defRPr sz="856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194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07988"/>
            <a:ext cx="3366978" cy="1427956"/>
          </a:xfrm>
        </p:spPr>
        <p:txBody>
          <a:bodyPr anchor="b"/>
          <a:lstStyle>
            <a:lvl1pPr>
              <a:defRPr sz="274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881140"/>
            <a:ext cx="5284946" cy="4349034"/>
          </a:xfrm>
        </p:spPr>
        <p:txBody>
          <a:bodyPr anchor="t"/>
          <a:lstStyle>
            <a:lvl1pPr marL="0" indent="0">
              <a:buNone/>
              <a:defRPr sz="2740"/>
            </a:lvl1pPr>
            <a:lvl2pPr marL="391500" indent="0">
              <a:buNone/>
              <a:defRPr sz="2398"/>
            </a:lvl2pPr>
            <a:lvl3pPr marL="783001" indent="0">
              <a:buNone/>
              <a:defRPr sz="2055"/>
            </a:lvl3pPr>
            <a:lvl4pPr marL="1174501" indent="0">
              <a:buNone/>
              <a:defRPr sz="1713"/>
            </a:lvl4pPr>
            <a:lvl5pPr marL="1566001" indent="0">
              <a:buNone/>
              <a:defRPr sz="1713"/>
            </a:lvl5pPr>
            <a:lvl6pPr marL="1957502" indent="0">
              <a:buNone/>
              <a:defRPr sz="1713"/>
            </a:lvl6pPr>
            <a:lvl7pPr marL="2349002" indent="0">
              <a:buNone/>
              <a:defRPr sz="1713"/>
            </a:lvl7pPr>
            <a:lvl8pPr marL="2740503" indent="0">
              <a:buNone/>
              <a:defRPr sz="1713"/>
            </a:lvl8pPr>
            <a:lvl9pPr marL="3132003" indent="0">
              <a:buNone/>
              <a:defRPr sz="1713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1835944"/>
            <a:ext cx="3366978" cy="3401313"/>
          </a:xfrm>
        </p:spPr>
        <p:txBody>
          <a:bodyPr/>
          <a:lstStyle>
            <a:lvl1pPr marL="0" indent="0">
              <a:buNone/>
              <a:defRPr sz="1370"/>
            </a:lvl1pPr>
            <a:lvl2pPr marL="391500" indent="0">
              <a:buNone/>
              <a:defRPr sz="1199"/>
            </a:lvl2pPr>
            <a:lvl3pPr marL="783001" indent="0">
              <a:buNone/>
              <a:defRPr sz="1028"/>
            </a:lvl3pPr>
            <a:lvl4pPr marL="1174501" indent="0">
              <a:buNone/>
              <a:defRPr sz="856"/>
            </a:lvl4pPr>
            <a:lvl5pPr marL="1566001" indent="0">
              <a:buNone/>
              <a:defRPr sz="856"/>
            </a:lvl5pPr>
            <a:lvl6pPr marL="1957502" indent="0">
              <a:buNone/>
              <a:defRPr sz="856"/>
            </a:lvl6pPr>
            <a:lvl7pPr marL="2349002" indent="0">
              <a:buNone/>
              <a:defRPr sz="856"/>
            </a:lvl7pPr>
            <a:lvl8pPr marL="2740503" indent="0">
              <a:buNone/>
              <a:defRPr sz="856"/>
            </a:lvl8pPr>
            <a:lvl9pPr marL="3132003" indent="0">
              <a:buNone/>
              <a:defRPr sz="856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633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325824"/>
            <a:ext cx="9003983" cy="1182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1629117"/>
            <a:ext cx="9003983" cy="3882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5672161"/>
            <a:ext cx="2348865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3913-1728-8947-A0DE-7ABE585279BB}" type="datetimeFigureOut">
              <a:rPr lang="es-AR" smtClean="0"/>
              <a:t>7/7/26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5672161"/>
            <a:ext cx="3523298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5672161"/>
            <a:ext cx="2348865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8B3F5-F088-4848-A711-5C9D641DA9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331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83001" rtl="0" eaLnBrk="1" latinLnBrk="0" hangingPunct="1">
        <a:lnSpc>
          <a:spcPct val="90000"/>
        </a:lnSpc>
        <a:spcBef>
          <a:spcPct val="0"/>
        </a:spcBef>
        <a:buNone/>
        <a:defRPr sz="37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750" indent="-195750" algn="l" defTabSz="783001" rtl="0" eaLnBrk="1" latinLnBrk="0" hangingPunct="1">
        <a:lnSpc>
          <a:spcPct val="90000"/>
        </a:lnSpc>
        <a:spcBef>
          <a:spcPts val="85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587251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2pPr>
      <a:lvl3pPr marL="978751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713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1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4pPr>
      <a:lvl5pPr marL="1761752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5pPr>
      <a:lvl6pPr marL="2153252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6pPr>
      <a:lvl7pPr marL="2544752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7pPr>
      <a:lvl8pPr marL="2936253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8pPr>
      <a:lvl9pPr marL="3327753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1pPr>
      <a:lvl2pPr marL="391500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2pPr>
      <a:lvl3pPr marL="783001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3pPr>
      <a:lvl4pPr marL="1174501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4pPr>
      <a:lvl5pPr marL="1566001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5pPr>
      <a:lvl6pPr marL="1957502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6pPr>
      <a:lvl7pPr marL="2349002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7pPr>
      <a:lvl8pPr marL="2740503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8pPr>
      <a:lvl9pPr marL="3132003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B7F926-00BE-3CCA-0645-A609429C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" r="76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1394-E846-1AAD-D31C-2224D7A2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A5B72A-5DF4-D823-23E7-45342849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0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0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50939-7ED1-64EE-B58F-EF758512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5C574D-CA07-FF1C-5CA3-B9E022C4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7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52A44-9C42-A353-D2FD-52E29248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7A7FCD-F633-2C86-BD00-3B3D018F3A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41AB2-E3C9-0B26-6C40-AD589E8E3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09D4E4-66E9-49EE-AB2A-160D97EB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6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9E565-1909-DEAC-6CC6-93522FEE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A5CF97-2758-B292-152D-B1EABE9F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0160-F585-DA41-839B-7624B22F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A7B18F-B442-F37E-371F-44266955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FEDC1-2FC6-F31B-85D6-F6C00EDF5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8A1E1E-1CB6-AC8C-6A17-7FE783E6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1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C9439-A3B4-4541-E3C3-B2C70CE5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D69C7B-FE1D-0D58-03C5-2FCBE532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1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1DE7F-5F5A-B44F-CDDF-86AA2EC2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6D4D13-570E-5AA5-6042-E8D43E73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3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890C6-531A-A643-2C73-32AF44CA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2A31B1-4298-B256-4BBC-02618F94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47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9C8F-E9F1-AAD5-4828-E934DC77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B81063-FB76-8F3E-BBC3-EFED549C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324B0-0B30-2289-F1D1-7EFCCA358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0176FD-DF63-ECB0-06BF-0870A41E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335D-E72A-1CBB-7749-D87999001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3E638C-58F6-4D23-CF66-30F62F27E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0" y="9267"/>
            <a:ext cx="10439400" cy="61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210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204</TotalTime>
  <Words>0</Words>
  <Application>Microsoft Macintosh PowerPoint</Application>
  <PresentationFormat>Personalizado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10</cp:revision>
  <dcterms:created xsi:type="dcterms:W3CDTF">2026-07-07T12:27:52Z</dcterms:created>
  <dcterms:modified xsi:type="dcterms:W3CDTF">2026-07-07T21:34:10Z</dcterms:modified>
</cp:coreProperties>
</file>